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9/22/2025</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5345223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2935856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9" name="对象"/>
          <p:cNvSpPr>
            <a:spLocks noGrp="1"/>
          </p:cNvSpPr>
          <p:nvPr>
            <p:ph type="sldImg"/>
          </p:nvPr>
        </p:nvSpPr>
        <p:spPr>
          <a:xfrm rot="0">
            <a:off x="4038600" y="857250"/>
            <a:ext cx="4114800" cy="2314575"/>
          </a:xfrm>
          <a:prstGeom prst="rect"/>
          <a:noFill/>
          <a:ln w="12700" cmpd="sng" cap="flat">
            <a:noFill/>
            <a:prstDash val="solid"/>
            <a:miter/>
          </a:ln>
        </p:spPr>
      </p:sp>
      <p:sp>
        <p:nvSpPr>
          <p:cNvPr id="17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9510835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8" name="对象"/>
          <p:cNvSpPr>
            <a:spLocks noGrp="1"/>
          </p:cNvSpPr>
          <p:nvPr>
            <p:ph type="sldImg"/>
          </p:nvPr>
        </p:nvSpPr>
        <p:spPr>
          <a:xfrm rot="0">
            <a:off x="4038600" y="857250"/>
            <a:ext cx="4114800" cy="2314575"/>
          </a:xfrm>
          <a:prstGeom prst="rect"/>
          <a:noFill/>
          <a:ln w="12700" cmpd="sng" cap="flat">
            <a:noFill/>
            <a:prstDash val="solid"/>
            <a:miter/>
          </a:ln>
        </p:spPr>
      </p:sp>
      <p:sp>
        <p:nvSpPr>
          <p:cNvPr id="17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2092306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3" name="对象"/>
          <p:cNvSpPr>
            <a:spLocks noGrp="1"/>
          </p:cNvSpPr>
          <p:nvPr>
            <p:ph type="sldImg"/>
          </p:nvPr>
        </p:nvSpPr>
        <p:spPr>
          <a:xfrm rot="0">
            <a:off x="4038600" y="857250"/>
            <a:ext cx="4114800" cy="2314575"/>
          </a:xfrm>
          <a:prstGeom prst="rect"/>
          <a:noFill/>
          <a:ln w="12700" cmpd="sng" cap="flat">
            <a:noFill/>
            <a:prstDash val="solid"/>
            <a:miter/>
          </a:ln>
        </p:spPr>
      </p:sp>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3575546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7" name="对象"/>
          <p:cNvSpPr>
            <a:spLocks noGrp="1"/>
          </p:cNvSpPr>
          <p:nvPr>
            <p:ph type="sldImg"/>
          </p:nvPr>
        </p:nvSpPr>
        <p:spPr>
          <a:xfrm rot="0">
            <a:off x="4038600" y="857250"/>
            <a:ext cx="4114800" cy="2314575"/>
          </a:xfrm>
          <a:prstGeom prst="rect"/>
          <a:noFill/>
          <a:ln w="12700" cmpd="sng" cap="flat">
            <a:noFill/>
            <a:prstDash val="solid"/>
            <a:miter/>
          </a:ln>
        </p:spPr>
      </p:sp>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7986430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8" name="对象"/>
          <p:cNvSpPr>
            <a:spLocks noGrp="1"/>
          </p:cNvSpPr>
          <p:nvPr>
            <p:ph type="sldImg"/>
          </p:nvPr>
        </p:nvSpPr>
        <p:spPr>
          <a:xfrm rot="0">
            <a:off x="4038600" y="857250"/>
            <a:ext cx="4114800" cy="2314575"/>
          </a:xfrm>
          <a:prstGeom prst="rect"/>
          <a:noFill/>
          <a:ln w="12700" cmpd="sng" cap="flat">
            <a:noFill/>
            <a:prstDash val="solid"/>
            <a:miter/>
          </a:ln>
        </p:spPr>
      </p:sp>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6037836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9" name="对象"/>
          <p:cNvSpPr>
            <a:spLocks noGrp="1"/>
          </p:cNvSpPr>
          <p:nvPr>
            <p:ph type="sldImg"/>
          </p:nvPr>
        </p:nvSpPr>
        <p:spPr>
          <a:xfrm rot="0">
            <a:off x="4038600" y="857250"/>
            <a:ext cx="4114800" cy="2314575"/>
          </a:xfrm>
          <a:prstGeom prst="rect"/>
          <a:noFill/>
          <a:ln w="12700" cmpd="sng" cap="flat">
            <a:noFill/>
            <a:prstDash val="solid"/>
            <a:miter/>
          </a:ln>
        </p:spPr>
      </p:sp>
      <p:sp>
        <p:nvSpPr>
          <p:cNvPr id="13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6868916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8" name="对象"/>
          <p:cNvSpPr>
            <a:spLocks noGrp="1"/>
          </p:cNvSpPr>
          <p:nvPr>
            <p:ph type="sldImg"/>
          </p:nvPr>
        </p:nvSpPr>
        <p:spPr>
          <a:xfrm rot="0">
            <a:off x="4038600" y="857250"/>
            <a:ext cx="4114800" cy="2314575"/>
          </a:xfrm>
          <a:prstGeom prst="rect"/>
          <a:noFill/>
          <a:ln w="12700" cmpd="sng" cap="flat">
            <a:noFill/>
            <a:prstDash val="solid"/>
            <a:miter/>
          </a:ln>
        </p:spPr>
      </p:sp>
      <p:sp>
        <p:nvSpPr>
          <p:cNvPr id="13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4131122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8" name="对象"/>
          <p:cNvSpPr>
            <a:spLocks noGrp="1"/>
          </p:cNvSpPr>
          <p:nvPr>
            <p:ph type="sldImg"/>
          </p:nvPr>
        </p:nvSpPr>
        <p:spPr>
          <a:xfrm rot="0">
            <a:off x="4038600" y="857250"/>
            <a:ext cx="4114800" cy="2314575"/>
          </a:xfrm>
          <a:prstGeom prst="rect"/>
          <a:noFill/>
          <a:ln w="12700" cmpd="sng" cap="flat">
            <a:noFill/>
            <a:prstDash val="solid"/>
            <a:miter/>
          </a:ln>
        </p:spPr>
      </p:sp>
      <p:sp>
        <p:nvSpPr>
          <p:cNvPr id="14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9171251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5" name="对象"/>
          <p:cNvSpPr>
            <a:spLocks noGrp="1"/>
          </p:cNvSpPr>
          <p:nvPr>
            <p:ph type="sldImg"/>
          </p:nvPr>
        </p:nvSpPr>
        <p:spPr>
          <a:xfrm rot="0">
            <a:off x="4038600" y="857250"/>
            <a:ext cx="4114800" cy="2314575"/>
          </a:xfrm>
          <a:prstGeom prst="rect"/>
          <a:noFill/>
          <a:ln w="12700" cmpd="sng" cap="flat">
            <a:noFill/>
            <a:prstDash val="solid"/>
            <a:miter/>
          </a:ln>
        </p:spPr>
      </p:sp>
      <p:sp>
        <p:nvSpPr>
          <p:cNvPr id="15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6711272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9" name="对象"/>
          <p:cNvSpPr>
            <a:spLocks noGrp="1"/>
          </p:cNvSpPr>
          <p:nvPr>
            <p:ph type="sldImg"/>
          </p:nvPr>
        </p:nvSpPr>
        <p:spPr>
          <a:xfrm rot="0">
            <a:off x="4038600" y="857250"/>
            <a:ext cx="4114800" cy="2314575"/>
          </a:xfrm>
          <a:prstGeom prst="rect"/>
          <a:noFill/>
          <a:ln w="12700" cmpd="sng" cap="flat">
            <a:noFill/>
            <a:prstDash val="solid"/>
            <a:miter/>
          </a:ln>
        </p:spPr>
      </p:sp>
      <p:sp>
        <p:nvSpPr>
          <p:cNvPr id="16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02470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12512079"/>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977641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151193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6618129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0921014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4538657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8435125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329609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268121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857708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872286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5288263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480268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9/22/2025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0630289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descr="STUDENT NAME: Madhavan T&#10;REGISTER NO AND NMID: asunm126212400641&#10;DEPARTMENT: BCA&#10;COLLEGE: JAYA COLLEGE OF ARTS &amp; SCIENCE/UNIVERSITY OF MADRAS"/>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Parthiban V</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a:t>
            </a:r>
            <a:r>
              <a:rPr lang="en-US" altLang="zh-CN" sz="2400" b="0" i="0" u="none" strike="noStrike" kern="1200" cap="none" spc="0" baseline="0">
                <a:solidFill>
                  <a:schemeClr val="tx1"/>
                </a:solidFill>
                <a:latin typeface="Calibri" pitchFamily="0" charset="0"/>
                <a:ea typeface="宋体" pitchFamily="0" charset="0"/>
                <a:cs typeface="Calibri" pitchFamily="0" charset="0"/>
              </a:rPr>
              <a:t>222402059</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BSC CS(AI)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Jaya College of Arts and Science / Madras University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8527866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1"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6"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矩形"/>
          <p:cNvSpPr>
            <a:spLocks/>
          </p:cNvSpPr>
          <p:nvPr/>
        </p:nvSpPr>
        <p:spPr>
          <a:xfrm rot="0">
            <a:off x="2743200" y="2354703"/>
            <a:ext cx="8534019"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Result:</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81" name="图片"/>
          <p:cNvPicPr>
            <a:picLocks noChangeAspect="1"/>
          </p:cNvPicPr>
          <p:nvPr/>
        </p:nvPicPr>
        <p:blipFill>
          <a:blip r:embed="rId2" cstate="print"/>
          <a:stretch>
            <a:fillRect/>
          </a:stretch>
        </p:blipFill>
        <p:spPr>
          <a:xfrm rot="0">
            <a:off x="2666959" y="4004991"/>
            <a:ext cx="8324966" cy="2447234"/>
          </a:xfrm>
          <a:prstGeom prst="rect"/>
          <a:noFill/>
          <a:ln w="12700" cmpd="sng" cap="flat">
            <a:noFill/>
            <a:prstDash val="solid"/>
            <a:miter/>
          </a:ln>
        </p:spPr>
      </p:pic>
    </p:spTree>
    <p:extLst>
      <p:ext uri="{BB962C8B-B14F-4D97-AF65-F5344CB8AC3E}">
        <p14:creationId xmlns:p14="http://schemas.microsoft.com/office/powerpoint/2010/main" val="60555017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5" name="文本框"/>
          <p:cNvSpPr>
            <a:spLocks noGrp="1"/>
          </p:cNvSpPr>
          <p:nvPr>
            <p:ph type="title"/>
          </p:nvPr>
        </p:nvSpPr>
        <p:spPr>
          <a:xfrm rot="0">
            <a:off x="755332" y="385444"/>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7" name="矩形"/>
          <p:cNvSpPr>
            <a:spLocks/>
          </p:cNvSpPr>
          <p:nvPr/>
        </p:nvSpPr>
        <p:spPr>
          <a:xfrm rot="0">
            <a:off x="3048000" y="1997839"/>
            <a:ext cx="6096000"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Conclusion</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0368194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13119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Interactive digital portfolio</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0750470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5"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5" name="组合"/>
          <p:cNvGrpSpPr>
            <a:grpSpLocks/>
          </p:cNvGrpSpPr>
          <p:nvPr/>
        </p:nvGrpSpPr>
        <p:grpSpPr>
          <a:xfrm>
            <a:off x="7448612" y="0"/>
            <a:ext cx="4743794" cy="6858466"/>
            <a:chOff x="7448612" y="0"/>
            <a:chExt cx="4743794" cy="6858466"/>
          </a:xfrm>
        </p:grpSpPr>
        <p:sp>
          <p:nvSpPr>
            <p:cNvPr id="86"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8"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9"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1"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3"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7"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8"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99"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0"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3" name="组合"/>
          <p:cNvGrpSpPr>
            <a:grpSpLocks/>
          </p:cNvGrpSpPr>
          <p:nvPr/>
        </p:nvGrpSpPr>
        <p:grpSpPr>
          <a:xfrm>
            <a:off x="47625" y="3819523"/>
            <a:ext cx="4124324" cy="3009896"/>
            <a:chOff x="47625" y="3819523"/>
            <a:chExt cx="4124324" cy="3009896"/>
          </a:xfrm>
        </p:grpSpPr>
        <p:pic>
          <p:nvPicPr>
            <p:cNvPr id="10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2"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4"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6"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5889285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2" name="组合"/>
          <p:cNvGrpSpPr>
            <a:grpSpLocks/>
          </p:cNvGrpSpPr>
          <p:nvPr/>
        </p:nvGrpSpPr>
        <p:grpSpPr>
          <a:xfrm>
            <a:off x="7991475" y="2933700"/>
            <a:ext cx="2762249" cy="3257550"/>
            <a:chOff x="7991475" y="2933700"/>
            <a:chExt cx="2762249" cy="3257550"/>
          </a:xfrm>
        </p:grpSpPr>
        <p:sp>
          <p:nvSpPr>
            <p:cNvPr id="10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1"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0">
            <a:off x="3048000" y="2967335"/>
            <a:ext cx="6096000" cy="32918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Therefore, there is a need for a </a:t>
            </a:r>
            <a:r>
              <a:rPr lang="en-US" altLang="zh-CN" sz="1800" b="1" i="0" u="none" strike="noStrike" kern="1200" cap="none" spc="0" baseline="0">
                <a:solidFill>
                  <a:schemeClr val="tx1"/>
                </a:solidFill>
                <a:latin typeface="Calibri" pitchFamily="0" charset="0"/>
                <a:ea typeface="宋体" pitchFamily="0" charset="0"/>
                <a:cs typeface="Calibri" pitchFamily="0" charset="0"/>
              </a:rPr>
              <a:t>digital portfolio system</a:t>
            </a:r>
            <a:r>
              <a:rPr lang="en-US" altLang="zh-CN" sz="1800" b="0" i="0" u="none" strike="noStrike" kern="1200" cap="none" spc="0" baseline="0">
                <a:solidFill>
                  <a:schemeClr val="tx1"/>
                </a:solidFill>
                <a:latin typeface="Calibri" pitchFamily="0" charset="0"/>
                <a:ea typeface="宋体" pitchFamily="0" charset="0"/>
                <a:cs typeface="Calibri" pitchFamily="0" charset="0"/>
              </a:rPr>
              <a:t> that allows individuals to create, manage, and showcase their personal and professional information in a modern, interactive, and user-friendly way.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9911479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8" name="矩形"/>
          <p:cNvSpPr>
            <a:spLocks/>
          </p:cNvSpPr>
          <p:nvPr/>
        </p:nvSpPr>
        <p:spPr>
          <a:xfrm rot="0">
            <a:off x="3048000" y="2551837"/>
            <a:ext cx="6096000" cy="1958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Digital Portfolio Project</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531666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7" name="矩形"/>
          <p:cNvSpPr>
            <a:spLocks/>
          </p:cNvSpPr>
          <p:nvPr/>
        </p:nvSpPr>
        <p:spPr>
          <a:xfrm rot="0">
            <a:off x="3048000" y="1859340"/>
            <a:ext cx="6096000" cy="3025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end users of a digital portfolio</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are mainly:</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Students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showcase academic achievements, projects, and skills.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Job Seekers/Professionals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highlight experience, certifications, and career achievements.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Freelancers/Creators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present creative works, designs, or services to potential clients.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Educators/Researchers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display publications, teaching work, and research contributions.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Employers/Recruiters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as viewers who assess candidates’ skills and suitability.</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7610403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4"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7" name="矩形"/>
          <p:cNvSpPr>
            <a:spLocks/>
          </p:cNvSpPr>
          <p:nvPr/>
        </p:nvSpPr>
        <p:spPr>
          <a:xfrm rot="0">
            <a:off x="3048000" y="1813173"/>
            <a:ext cx="60960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Tools</a:t>
            </a:r>
            <a:endParaRPr lang="en-US" altLang="zh-CN" sz="12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Web Development Tools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HTML, CSS, JavaScript for creating and styling the portfolio.</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Content Management Systems (CMS)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WordPress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Wix</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or Google Sites for easy portfolio creation.</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Design Tools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Canva</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Figma</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Adobe XD, Photoshop for graphics and layout.</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Code Editors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Visual Studio Code, Sublime Text for coding and customization.</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Hosting Platforms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GitHub</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Pages,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Netlify</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or personal domain hosting to publish the portfolio.</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Techniques</a:t>
            </a:r>
            <a:endParaRPr lang="en-US" altLang="zh-CN" sz="12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Responsive Web Design</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ensuring the portfolio works on all devices (desktop, tablet, mobile).</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UI/UX Design Principles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making the portfolio attractive and user-friendly.</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Multimedia Integration</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adding images, videos, project demos, and links.</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Interactive Elements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using animations, hover effects, or navigation menus for better engagement.</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Search Engine Optimization (SEO)</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improving visibility so that the portfolio can be easily found online.</a:t>
            </a:r>
            <a:endParaRPr lang="zh-CN" altLang="en-US" sz="12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0562171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0" name="文本框"/>
          <p:cNvSpPr txBox="1">
            <a:spLocks/>
          </p:cNvSpPr>
          <p:nvPr/>
        </p:nvSpPr>
        <p:spPr>
          <a:xfrm rot="0">
            <a:off x="1270948" y="1847821"/>
            <a:ext cx="7349045"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1. Header - Name, role, and tagline.</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2. About - Short intro about yourself.</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3. Projects Showcase best work with images &amp; brief notes.</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4. Skills Highlight key abilities.</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5. Contact Easy way to connect.</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92871089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3048000" y="1859340"/>
            <a:ext cx="6096000" cy="32537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000000"/>
                </a:solidFill>
                <a:latin typeface="Calibri" pitchFamily="0" charset="0"/>
                <a:ea typeface="宋体" pitchFamily="0" charset="0"/>
                <a:cs typeface="Calibri" pitchFamily="0" charset="0"/>
              </a:rPr>
              <a:t>Features</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Personalized Profile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includes name, photo, introduction, and career objective.</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Project Showcase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ability to upload and display projects with descriptions, images, or links.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Skills Display</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lists or graphical bars showing technical and soft skills.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Education &amp; Experience Section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academic details, certifications, and work history.</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Multimedia Support</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images, videos, presentations, or demos.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Responsive Design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accessible on mobile, tablet, and desktop.</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Search &amp; Navigation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simple menus for easy access to different sections.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Functionality</a:t>
            </a:r>
            <a:endPar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Add / Edit / Update Content</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users can manage their information anytime.</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Interactive Elements</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clickable links, animations, and hover effects.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Contact Integration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email, social media links, or a contact form.</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Downloadable Resume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option to attach or download CV.</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Sharing Options</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portfolio link shareable on LinkedIn, job portals, etc.</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SEO Optimization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improves visibility in search engines.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Data Security</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safe handling of personal details.</a:t>
            </a:r>
            <a:endParaRPr lang="zh-CN" altLang="en-US" sz="1200" b="0" i="0" u="none" strike="noStrike" kern="1200" cap="none" spc="0" baseline="0">
              <a:solidFill>
                <a:srgbClr val="00000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7280925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382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29</cp:revision>
  <dcterms:created xsi:type="dcterms:W3CDTF">2024-03-29T15:07:22Z</dcterms:created>
  <dcterms:modified xsi:type="dcterms:W3CDTF">2025-09-22T05:13:17Z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