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3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527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03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1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5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6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0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022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66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39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38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407819"/>
            <a:ext cx="8496301" cy="134626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23001" y="2988744"/>
            <a:ext cx="10932000" cy="1938992"/>
          </a:xfrm>
          <a:prstGeom prst="rect">
            <a:avLst/>
          </a:prstGeom>
          <a:noFill/>
        </p:spPr>
        <p:txBody>
          <a:bodyPr wrap="square" rtlCol="0">
            <a:spAutoFit/>
          </a:bodyPr>
          <a:lstStyle/>
          <a:p>
            <a:r>
              <a:rPr lang="en-US" sz="2400" dirty="0"/>
              <a:t>STUDENT Name  PARTHIBAN S</a:t>
            </a:r>
          </a:p>
          <a:p>
            <a:r>
              <a:rPr lang="en-US" sz="2400" dirty="0"/>
              <a:t>REGISTER NO:  asunm110312201054</a:t>
            </a:r>
            <a:endParaRPr lang="en-US" sz="2400" b="0" i="0" dirty="0">
              <a:effectLst/>
              <a:latin typeface="Arial" panose="020B0604020202020204" pitchFamily="34" charset="0"/>
            </a:endParaRPr>
          </a:p>
          <a:p>
            <a:r>
              <a:rPr lang="en-US" sz="2400" dirty="0">
                <a:latin typeface="Arial" panose="020B0604020202020204" pitchFamily="34" charset="0"/>
              </a:rPr>
              <a:t>DEPARTMENT Accounting and finance </a:t>
            </a:r>
            <a:endParaRPr lang="en-US" sz="2400" dirty="0"/>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1531144" y="1043940"/>
            <a:ext cx="5867401" cy="533400"/>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335882" y="1732121"/>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srcRect/>
          <a:stretch/>
        </p:blipFill>
        <p:spPr>
          <a:xfrm>
            <a:off x="3214688" y="2059781"/>
            <a:ext cx="6738937" cy="3559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srcRect/>
          <a:stretch/>
        </p:blipFill>
        <p:spPr>
          <a:xfrm>
            <a:off x="1714500" y="2000250"/>
            <a:ext cx="8929688" cy="3631406"/>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3E28B58-8529-EA37-2421-DA826C040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9" y="3020493"/>
            <a:ext cx="3426456" cy="2431678"/>
          </a:xfrm>
          <a:prstGeom prst="rect">
            <a:avLst/>
          </a:prstGeom>
        </p:spPr>
      </p:pic>
    </p:spTree>
    <p:extLst>
      <p:ext uri="{BB962C8B-B14F-4D97-AF65-F5344CB8AC3E}">
        <p14:creationId xmlns:p14="http://schemas.microsoft.com/office/powerpoint/2010/main" val="223174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1337" y="1981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030307"/>
            <a:ext cx="6481128" cy="4894930"/>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02980" y="17073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80171" y="1132133"/>
            <a:ext cx="7060821" cy="62491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US"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a:t>
            </a:r>
            <a:br>
              <a:rPr lang="en-US" sz="2000" spc="-20" dirty="0"/>
            </a:br>
            <a:br>
              <a:rPr lang="en-US" sz="2000" spc="-20" dirty="0"/>
            </a:br>
            <a:r>
              <a:rPr lang="en-US" sz="2000" spc="-20" dirty="0"/>
              <a:t>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0983"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159" y="3469481"/>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4102" y="2206221"/>
            <a:ext cx="2607469"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1476376"/>
            <a:ext cx="1102519" cy="2190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45430" y="952488"/>
            <a:ext cx="12322493"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78819" y="1318022"/>
            <a:ext cx="10827067" cy="5539978"/>
          </a:xfrm>
        </p:spPr>
        <p:txBody>
          <a:bodyPr>
            <a:normAutofit/>
          </a:bodyPr>
          <a:lstStyle/>
          <a:p>
            <a:r>
              <a:rPr lang="en-IN" sz="2400" dirty="0"/>
              <a:t>Dataset Description</a:t>
            </a:r>
            <a:br>
              <a:rPr lang="en-IN" sz="2400" dirty="0"/>
            </a:br>
            <a:br>
              <a:rPr lang="en-IN" sz="2400"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Ranjith Kumar A</cp:lastModifiedBy>
  <cp:revision>21</cp:revision>
  <dcterms:created xsi:type="dcterms:W3CDTF">2024-03-29T15:07:22Z</dcterms:created>
  <dcterms:modified xsi:type="dcterms:W3CDTF">2024-09-20T09:04:39Z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