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Lst>
  <p:notesMasterIdLst>
    <p:notesMasterId r:id="rId1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9"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50"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1048751"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52"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3"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54"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Slide Image Placeholder 1"/>
          <p:cNvSpPr>
            <a:spLocks noGrp="1" noRot="1" noChangeAspect="1"/>
          </p:cNvSpPr>
          <p:nvPr>
            <p:ph type="sldImg"/>
          </p:nvPr>
        </p:nvSpPr>
        <p:spPr/>
      </p:sp>
      <p:sp>
        <p:nvSpPr>
          <p:cNvPr id="1048623" name="Notes Placeholder 2"/>
          <p:cNvSpPr>
            <a:spLocks noGrp="1"/>
          </p:cNvSpPr>
          <p:nvPr>
            <p:ph type="body" idx="1"/>
          </p:nvPr>
        </p:nvSpPr>
        <p:spPr/>
        <p:txBody>
          <a:bodyPr/>
          <a:lstStyle/>
          <a:p>
            <a:endParaRPr lang="en-IN" dirty="0"/>
          </a:p>
        </p:txBody>
      </p:sp>
      <p:sp>
        <p:nvSpPr>
          <p:cNvPr id="104862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6"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2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2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2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3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39" name="Holder 3"/>
          <p:cNvSpPr>
            <a:spLocks noGrp="1"/>
          </p:cNvSpPr>
          <p:nvPr>
            <p:ph type="body" idx="1"/>
          </p:nvPr>
        </p:nvSpPr>
        <p:spPr>
          <a:xfrm>
            <a:off x="609600" y="1577340"/>
            <a:ext cx="10972800" cy="266700"/>
          </a:xfrm>
        </p:spPr>
        <p:txBody>
          <a:bodyPr lIns="0" tIns="0" rIns="0" bIns="0"/>
          <a:lstStyle/>
          <a:p>
            <a:endParaRPr/>
          </a:p>
        </p:txBody>
      </p:sp>
      <p:sp>
        <p:nvSpPr>
          <p:cNvPr id="104874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4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4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4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44"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45"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4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4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4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7"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5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719"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720"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72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2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2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2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28" name="Holder 3"/>
          <p:cNvSpPr>
            <a:spLocks noGrp="1"/>
          </p:cNvSpPr>
          <p:nvPr>
            <p:ph type="body" idx="1"/>
          </p:nvPr>
        </p:nvSpPr>
        <p:spPr>
          <a:xfrm>
            <a:off x="609600" y="1577340"/>
            <a:ext cx="10972800" cy="266700"/>
          </a:xfrm>
        </p:spPr>
        <p:txBody>
          <a:bodyPr lIns="0" tIns="0" rIns="0" bIns="0"/>
          <a:lstStyle/>
          <a:p>
            <a:endParaRPr/>
          </a:p>
        </p:txBody>
      </p:sp>
      <p:sp>
        <p:nvSpPr>
          <p:cNvPr id="104872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3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32"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33"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34"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3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3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4"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6"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 /><Relationship Id="rId2" Type="http://schemas.openxmlformats.org/officeDocument/2006/relationships/slideLayout" Target="../slideLayouts/slideLayout7.xml" /><Relationship Id="rId1" Type="http://schemas.openxmlformats.org/officeDocument/2006/relationships/slideLayout" Target="../slideLayouts/slideLayout6.xml" /><Relationship Id="rId6" Type="http://schemas.openxmlformats.org/officeDocument/2006/relationships/theme" Target="../theme/theme2.xml" /><Relationship Id="rId5" Type="http://schemas.openxmlformats.org/officeDocument/2006/relationships/slideLayout" Target="../slideLayouts/slideLayout10.xml" /><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8"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79"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80"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81"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82"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83"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84"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85"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86"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687"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88"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689"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690"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691"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2"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7.png"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1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7"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19"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0"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1"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PARTHIBAN S</a:t>
            </a:r>
            <a:endParaRPr lang="en-US" sz="2400" dirty="0"/>
          </a:p>
          <a:p>
            <a:r>
              <a:rPr lang="en-US" sz="2400" dirty="0"/>
              <a:t>REGISTER NO:31221943</a:t>
            </a:r>
            <a:r>
              <a:rPr lang="en-IN" sz="2400" dirty="0"/>
              <a:t>0</a:t>
            </a:r>
            <a:r>
              <a:rPr lang="en-US" sz="2400" dirty="0"/>
              <a:t>/asunm171131221943</a:t>
            </a:r>
            <a:r>
              <a:rPr lang="en-IN" sz="2400" dirty="0"/>
              <a:t>0</a:t>
            </a:r>
            <a:endParaRPr lang="zh-CN" altLang="en-US" dirty="0"/>
          </a:p>
          <a:p>
            <a:r>
              <a:rPr lang="en-US" sz="2400" dirty="0"/>
              <a:t>DEPARTMENT: B.COM GENERAL COMMERCE</a:t>
            </a:r>
            <a:endParaRPr lang="zh-CN" altLang="en-US" dirty="0"/>
          </a:p>
          <a:p>
            <a:r>
              <a:rPr lang="en-US" sz="2400" dirty="0"/>
              <a:t>COLLEGE : S.A.COLLEGE OF ARTS AND SCIENCE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71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1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1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71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71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71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718" name="TextBox 1048717"/>
          <p:cNvSpPr txBox="1"/>
          <p:nvPr/>
        </p:nvSpPr>
        <p:spPr>
          <a:xfrm>
            <a:off x="2214293" y="2831755"/>
            <a:ext cx="7422917" cy="929641"/>
          </a:xfrm>
          <a:prstGeom prst="rect">
            <a:avLst/>
          </a:prstGeom>
        </p:spPr>
        <p:txBody>
          <a:bodyPr wrap="square" rtlCol="0">
            <a:spAutoFit/>
          </a:bodyPr>
          <a:lstStyle/>
          <a:p>
            <a:r>
              <a:rPr lang="en-US" sz="2800">
                <a:solidFill>
                  <a:srgbClr val="000000"/>
                </a:solidFill>
              </a:rPr>
              <a:t>• =IFS(Z30&gt;=5,"VERY HIGH",Z30&gt;=4"HIGH",Z30&gt;=3"MED","TRUE"," LOW"</a:t>
            </a:r>
          </a:p>
        </p:txBody>
      </p:sp>
      <p:pic>
        <p:nvPicPr>
          <p:cNvPr id="3" name="Picture 2">
            <a:extLst>
              <a:ext uri="{FF2B5EF4-FFF2-40B4-BE49-F238E27FC236}">
                <a16:creationId xmlns:a16="http://schemas.microsoft.com/office/drawing/2014/main" id="{83B4921C-ABBC-A506-5BA6-F8C42F061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151" y="4238448"/>
            <a:ext cx="8077200" cy="27581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1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12" name="object 8"/>
          <p:cNvSpPr txBox="1"/>
          <p:nvPr/>
        </p:nvSpPr>
        <p:spPr>
          <a:xfrm>
            <a:off x="739775" y="291147"/>
            <a:ext cx="7745735"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TextBox 1048613"/>
          <p:cNvSpPr txBox="1"/>
          <p:nvPr/>
        </p:nvSpPr>
        <p:spPr>
          <a:xfrm>
            <a:off x="943841" y="1262377"/>
            <a:ext cx="10304319" cy="5539740"/>
          </a:xfrm>
          <a:prstGeom prst="rect">
            <a:avLst/>
          </a:prstGeom>
        </p:spPr>
        <p:txBody>
          <a:bodyPr wrap="square" rtlCol="0">
            <a:spAutoFit/>
          </a:bodyPr>
          <a:lstStyle/>
          <a:p>
            <a:r>
              <a:rPr lang="en-US" sz="2800">
                <a:solidFill>
                  <a:srgbClr val="000000"/>
                </a:solidFill>
              </a:rPr>
              <a:t>Data collection
The employee performance analysis table are taken from the website called Kaggle.
From the data we had some missing figures to identify the missing terms we use conditional techniques to identify the missing terms like exit data etc...
Then we used filtering and sorting to fill the missing figues
Features collection
• Pivot table
Charts
Conditional formatting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extBox 1048603"/>
          <p:cNvSpPr txBox="1"/>
          <p:nvPr/>
        </p:nvSpPr>
        <p:spPr>
          <a:xfrm>
            <a:off x="606135" y="0"/>
            <a:ext cx="10832151" cy="6797039"/>
          </a:xfrm>
          <a:prstGeom prst="rect">
            <a:avLst/>
          </a:prstGeom>
        </p:spPr>
        <p:txBody>
          <a:bodyPr wrap="square" rtlCol="0">
            <a:spAutoFit/>
          </a:bodyPr>
          <a:lstStyle/>
          <a:p>
            <a:r>
              <a:rPr lang="en-US" sz="2800">
                <a:solidFill>
                  <a:srgbClr val="000000"/>
                </a:solidFill>
              </a:rPr>
              <a:t>Pivot table
1. Click insert
2. From the insert bar click pivot table in new excel sheet
3. Select business unit and drag it in row
4. Then select performance level and drag it in column
5. Select gender in value
Performance level
From the pivot table we can see the analysis for female male and all and we can access all type of employees by inerting slicers to see how many are full time, part time and contract based employees.
Insert graph for better analysis the graph shows the accurate levels and the performance of employees. We can see the various graph by changing the options in the graph options.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2" name="object 7"/>
          <p:cNvSpPr txBox="1">
            <a:spLocks noGrp="1"/>
          </p:cNvSpPr>
          <p:nvPr>
            <p:ph type="title"/>
          </p:nvPr>
        </p:nvSpPr>
        <p:spPr>
          <a:xfrm>
            <a:off x="755332" y="385444"/>
            <a:ext cx="4671175"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097153" name="Picture 2097152"/>
          <p:cNvPicPr>
            <a:picLocks/>
          </p:cNvPicPr>
          <p:nvPr/>
        </p:nvPicPr>
        <p:blipFill>
          <a:blip r:embed="rId3"/>
          <a:stretch>
            <a:fillRect/>
          </a:stretch>
        </p:blipFill>
        <p:spPr>
          <a:xfrm>
            <a:off x="758554" y="1385496"/>
            <a:ext cx="9004366" cy="49589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2" name="Picture 2097171"/>
          <p:cNvPicPr>
            <a:picLocks/>
          </p:cNvPicPr>
          <p:nvPr/>
        </p:nvPicPr>
        <p:blipFill>
          <a:blip r:embed="rId2"/>
          <a:stretch>
            <a:fillRect/>
          </a:stretch>
        </p:blipFill>
        <p:spPr>
          <a:xfrm>
            <a:off x="1238119" y="409895"/>
            <a:ext cx="7484921" cy="63785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55" name="TextBox 1048754"/>
          <p:cNvSpPr txBox="1"/>
          <p:nvPr/>
        </p:nvSpPr>
        <p:spPr>
          <a:xfrm>
            <a:off x="755332" y="1950958"/>
            <a:ext cx="8733581" cy="3444241"/>
          </a:xfrm>
          <a:prstGeom prst="rect">
            <a:avLst/>
          </a:prstGeom>
        </p:spPr>
        <p:txBody>
          <a:bodyPr wrap="square" rtlCol="0">
            <a:spAutoFit/>
          </a:bodyPr>
          <a:lstStyle/>
          <a:p>
            <a:r>
              <a:rPr lang="en-US" sz="2800">
                <a:solidFill>
                  <a:srgbClr val="000000"/>
                </a:solidFill>
              </a:rPr>
              <a:t>• From the above analysis the low level, medium level to be improved by assigning various tasks and training in their field
• The current high and very high level employees are improve their intensity by rewards and appreciations towards their growth to increase their participation and to give more potential towards their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7"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7"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8"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39"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8"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1"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40" name="object 3"/>
          <p:cNvGrpSpPr/>
          <p:nvPr/>
        </p:nvGrpSpPr>
        <p:grpSpPr>
          <a:xfrm>
            <a:off x="7443849" y="0"/>
            <a:ext cx="4752975" cy="6863080"/>
            <a:chOff x="7443849" y="0"/>
            <a:chExt cx="4752975" cy="6863080"/>
          </a:xfrm>
        </p:grpSpPr>
        <p:sp>
          <p:nvSpPr>
            <p:cNvPr id="104864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3"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pic>
        <p:nvPicPr>
          <p:cNvPr id="2097159" name="object 19"/>
          <p:cNvPicPr>
            <a:picLocks/>
          </p:cNvPicPr>
          <p:nvPr/>
        </p:nvPicPr>
        <p:blipFill>
          <a:blip r:embed="rId3" cstate="print"/>
          <a:stretch>
            <a:fillRect/>
          </a:stretch>
        </p:blipFill>
        <p:spPr>
          <a:xfrm>
            <a:off x="374377" y="6410325"/>
            <a:ext cx="2888777" cy="295275"/>
          </a:xfrm>
          <a:prstGeom prst="rect">
            <a:avLst/>
          </a:prstGeom>
        </p:spPr>
      </p:pic>
      <p:sp>
        <p:nvSpPr>
          <p:cNvPr id="1048656"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5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58"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81472F3-021B-367D-2BD4-C8EE87485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3660" y="2724954"/>
            <a:ext cx="3890887" cy="30244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7"/>
          <p:cNvSpPr txBox="1">
            <a:spLocks noGrp="1"/>
          </p:cNvSpPr>
          <p:nvPr>
            <p:ph type="title"/>
          </p:nvPr>
        </p:nvSpPr>
        <p:spPr>
          <a:xfrm>
            <a:off x="834072" y="575055"/>
            <a:ext cx="6615192"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2" cstate="print"/>
          <a:stretch>
            <a:fillRect/>
          </a:stretch>
        </p:blipFill>
        <p:spPr>
          <a:xfrm>
            <a:off x="676275" y="6467475"/>
            <a:ext cx="2143125" cy="200025"/>
          </a:xfrm>
          <a:prstGeom prst="rect">
            <a:avLst/>
          </a:prstGeom>
        </p:spPr>
      </p:pic>
      <p:sp>
        <p:nvSpPr>
          <p:cNvPr id="104866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4" name="TextBox 1048663"/>
          <p:cNvSpPr txBox="1"/>
          <p:nvPr/>
        </p:nvSpPr>
        <p:spPr>
          <a:xfrm>
            <a:off x="972294" y="2375535"/>
            <a:ext cx="6476969" cy="3444240"/>
          </a:xfrm>
          <a:prstGeom prst="rect">
            <a:avLst/>
          </a:prstGeom>
        </p:spPr>
        <p:txBody>
          <a:bodyPr wrap="square" rtlCol="0">
            <a:spAutoFit/>
          </a:bodyPr>
          <a:lstStyle/>
          <a:p>
            <a:r>
              <a:rPr lang="en-US" sz="2800">
                <a:solidFill>
                  <a:srgbClr val="000000"/>
                </a:solidFill>
              </a:rPr>
              <a:t>• Analysing employee performance to track their working skills and to motivate the low level employees by various tasks.
• To track the performance and give rewards to improve the current performance.</a:t>
            </a:r>
          </a:p>
        </p:txBody>
      </p:sp>
      <p:pic>
        <p:nvPicPr>
          <p:cNvPr id="2" name="Picture 1">
            <a:extLst>
              <a:ext uri="{FF2B5EF4-FFF2-40B4-BE49-F238E27FC236}">
                <a16:creationId xmlns:a16="http://schemas.microsoft.com/office/drawing/2014/main" id="{DA506F3A-1D6F-E0C4-539C-CFE6AB4FA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072" y="2375535"/>
            <a:ext cx="3751346" cy="34156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2" cstate="print"/>
          <a:stretch>
            <a:fillRect/>
          </a:stretch>
        </p:blipFill>
        <p:spPr>
          <a:xfrm>
            <a:off x="676275" y="6467475"/>
            <a:ext cx="2143125" cy="200025"/>
          </a:xfrm>
          <a:prstGeom prst="rect">
            <a:avLst/>
          </a:prstGeom>
        </p:spPr>
      </p:pic>
      <p:sp>
        <p:nvSpPr>
          <p:cNvPr id="104866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0"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1" name="TextBox 1048670"/>
          <p:cNvSpPr txBox="1"/>
          <p:nvPr/>
        </p:nvSpPr>
        <p:spPr>
          <a:xfrm>
            <a:off x="990600" y="2375534"/>
            <a:ext cx="7457425" cy="3444240"/>
          </a:xfrm>
          <a:prstGeom prst="rect">
            <a:avLst/>
          </a:prstGeom>
        </p:spPr>
        <p:txBody>
          <a:bodyPr wrap="square" rtlCol="0">
            <a:spAutoFit/>
          </a:bodyPr>
          <a:lstStyle/>
          <a:p>
            <a:r>
              <a:rPr lang="en-US" sz="2800">
                <a:solidFill>
                  <a:srgbClr val="000000"/>
                </a:solidFill>
              </a:rPr>
              <a:t>• In this project we known about the employees how they perform by various graph and pivot table
• Employee performance analysis is important to identify the performance level toward the project and improve their level by assigning new taks to emerge themselves.</a:t>
            </a:r>
          </a:p>
        </p:txBody>
      </p:sp>
      <p:pic>
        <p:nvPicPr>
          <p:cNvPr id="2" name="Picture 1">
            <a:extLst>
              <a:ext uri="{FF2B5EF4-FFF2-40B4-BE49-F238E27FC236}">
                <a16:creationId xmlns:a16="http://schemas.microsoft.com/office/drawing/2014/main" id="{CF122F43-1527-271E-8D46-6701511A1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8025" y="1468437"/>
            <a:ext cx="3056522" cy="33605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76"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77" name="TextBox 1048676"/>
          <p:cNvSpPr txBox="1"/>
          <p:nvPr/>
        </p:nvSpPr>
        <p:spPr>
          <a:xfrm>
            <a:off x="812957" y="2335530"/>
            <a:ext cx="4184334" cy="2186940"/>
          </a:xfrm>
          <a:prstGeom prst="rect">
            <a:avLst/>
          </a:prstGeom>
        </p:spPr>
        <p:txBody>
          <a:bodyPr wrap="square" rtlCol="0">
            <a:spAutoFit/>
          </a:bodyPr>
          <a:lstStyle/>
          <a:p>
            <a:r>
              <a:rPr lang="en-US" sz="2800">
                <a:solidFill>
                  <a:srgbClr val="000000"/>
                </a:solidFill>
              </a:rPr>
              <a:t>• Employees
• Organisations
• Employers</a:t>
            </a:r>
          </a:p>
        </p:txBody>
      </p:sp>
      <p:pic>
        <p:nvPicPr>
          <p:cNvPr id="2" name="Picture 1">
            <a:extLst>
              <a:ext uri="{FF2B5EF4-FFF2-40B4-BE49-F238E27FC236}">
                <a16:creationId xmlns:a16="http://schemas.microsoft.com/office/drawing/2014/main" id="{AAB0B9A8-78CE-F087-2719-4CE61A0D8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927" y="1888235"/>
            <a:ext cx="4640167" cy="30815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70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70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02" name="TextBox 1048701"/>
          <p:cNvSpPr txBox="1"/>
          <p:nvPr/>
        </p:nvSpPr>
        <p:spPr>
          <a:xfrm>
            <a:off x="812957" y="2335530"/>
            <a:ext cx="4184334" cy="2186940"/>
          </a:xfrm>
          <a:prstGeom prst="rect">
            <a:avLst/>
          </a:prstGeom>
        </p:spPr>
        <p:txBody>
          <a:bodyPr wrap="square" rtlCol="0">
            <a:spAutoFit/>
          </a:bodyPr>
          <a:lstStyle/>
          <a:p>
            <a:r>
              <a:rPr lang="en-US" sz="2800">
                <a:solidFill>
                  <a:srgbClr val="000000"/>
                </a:solidFill>
              </a:rPr>
              <a:t>• Employees
• Organisations
• Employers</a:t>
            </a:r>
          </a:p>
        </p:txBody>
      </p:sp>
      <p:pic>
        <p:nvPicPr>
          <p:cNvPr id="2097167" name="Picture 2097166"/>
          <p:cNvPicPr>
            <a:picLocks/>
          </p:cNvPicPr>
          <p:nvPr/>
        </p:nvPicPr>
        <p:blipFill>
          <a:blip r:embed="rId3"/>
          <a:stretch>
            <a:fillRect/>
          </a:stretch>
        </p:blipFill>
        <p:spPr>
          <a:xfrm>
            <a:off x="3970955" y="2193320"/>
            <a:ext cx="5949187" cy="29675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object 2"/>
          <p:cNvPicPr>
            <a:picLocks/>
          </p:cNvPicPr>
          <p:nvPr/>
        </p:nvPicPr>
        <p:blipFill>
          <a:blip r:embed="rId2" cstate="print"/>
          <a:stretch>
            <a:fillRect/>
          </a:stretch>
        </p:blipFill>
        <p:spPr>
          <a:xfrm>
            <a:off x="0" y="1476375"/>
            <a:ext cx="2695574" cy="3248025"/>
          </a:xfrm>
          <a:prstGeom prst="rect">
            <a:avLst/>
          </a:prstGeom>
        </p:spPr>
      </p:pic>
      <p:sp>
        <p:nvSpPr>
          <p:cNvPr id="104870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0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70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9" name="object 7"/>
          <p:cNvPicPr>
            <a:picLocks/>
          </p:cNvPicPr>
          <p:nvPr/>
        </p:nvPicPr>
        <p:blipFill>
          <a:blip r:embed="rId3" cstate="print"/>
          <a:stretch>
            <a:fillRect/>
          </a:stretch>
        </p:blipFill>
        <p:spPr>
          <a:xfrm>
            <a:off x="676275" y="6467475"/>
            <a:ext cx="2143125" cy="200025"/>
          </a:xfrm>
          <a:prstGeom prst="rect">
            <a:avLst/>
          </a:prstGeom>
        </p:spPr>
      </p:pic>
      <p:sp>
        <p:nvSpPr>
          <p:cNvPr id="104870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708" name="TextBox 1048707"/>
          <p:cNvSpPr txBox="1"/>
          <p:nvPr/>
        </p:nvSpPr>
        <p:spPr>
          <a:xfrm>
            <a:off x="3119328" y="2185034"/>
            <a:ext cx="6234222" cy="4282440"/>
          </a:xfrm>
          <a:prstGeom prst="rect">
            <a:avLst/>
          </a:prstGeom>
        </p:spPr>
        <p:txBody>
          <a:bodyPr wrap="square" rtlCol="0">
            <a:spAutoFit/>
          </a:bodyPr>
          <a:lstStyle/>
          <a:p>
            <a:r>
              <a:rPr lang="en-US" sz="2800">
                <a:solidFill>
                  <a:srgbClr val="000000"/>
                </a:solidFill>
              </a:rPr>
              <a:t>• Filtering-remove missing
• Charts-visualization repots
• Pivot tabe-summary
• Conditional formatting-identify missing
• Formula performance level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
          <p:cNvSpPr>
            <a:spLocks noGrp="1"/>
          </p:cNvSpPr>
          <p:nvPr>
            <p:ph type="title"/>
          </p:nvPr>
        </p:nvSpPr>
        <p:spPr>
          <a:xfrm>
            <a:off x="755332" y="385444"/>
            <a:ext cx="10681335" cy="723901"/>
          </a:xfrm>
        </p:spPr>
        <p:txBody>
          <a:bodyPr/>
          <a:lstStyle/>
          <a:p>
            <a:r>
              <a:rPr lang="en-IN" dirty="0"/>
              <a:t>Dataset Description</a:t>
            </a:r>
          </a:p>
        </p:txBody>
      </p:sp>
      <p:sp>
        <p:nvSpPr>
          <p:cNvPr id="1048710" name="TextBox 1048709"/>
          <p:cNvSpPr txBox="1"/>
          <p:nvPr/>
        </p:nvSpPr>
        <p:spPr>
          <a:xfrm>
            <a:off x="1001776" y="1109345"/>
            <a:ext cx="11837379" cy="5539741"/>
          </a:xfrm>
          <a:prstGeom prst="rect">
            <a:avLst/>
          </a:prstGeom>
        </p:spPr>
        <p:txBody>
          <a:bodyPr wrap="square" rtlCol="0">
            <a:spAutoFit/>
          </a:bodyPr>
          <a:lstStyle/>
          <a:p>
            <a:r>
              <a:rPr lang="en-US" sz="2800">
                <a:solidFill>
                  <a:srgbClr val="000000"/>
                </a:solidFill>
              </a:rPr>
              <a:t>Employee data set the employee datas are taken from the Kaggle to analysis employe performance
9 features
Employee ID: Unique identifier for each employee in the organization.
First Name: The first name of the employee.
Title: The job title or position of the employee within the organization
Business Unit: The specific business unit or department to which the employee belongs.
Employee Status: The current employment status of the employee (e.g., Active, On Leave, Terminated).
Employee Type: The type of employment the employee has (e.g.. Full-time, Part-time, Contract).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Employee Data Analysis using Excel  </vt:lpstr>
      <vt:lpstr>PROJECT TITLE</vt:lpstr>
      <vt:lpstr>AGENDA</vt:lpstr>
      <vt:lpstr>PROBLEM STATEMENT</vt:lpstr>
      <vt:lpstr>PROJECT OVERVIEW</vt:lpstr>
      <vt:lpstr>WHO ARE THE END USERS?</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sudhakarrani90@gmail.com</cp:lastModifiedBy>
  <cp:revision>1</cp:revision>
  <dcterms:created xsi:type="dcterms:W3CDTF">2024-03-26T21:07:22Z</dcterms:created>
  <dcterms:modified xsi:type="dcterms:W3CDTF">2024-09-05T10:31:04Z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35f6f5017d24497ea9fcbe0caac0a533</vt:lpwstr>
  </property>
</Properties>
</file>