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28" r:id="rId9"/>
    <p:sldId id="16140630" r:id="rId10"/>
    <p:sldId id="16140629" r:id="rId11"/>
    <p:sldId id="16140623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Parthiban M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Student Name : 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Parthibam M</a:t>
            </a:r>
            <a:endParaRPr lang="en-IN" alt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Rathinam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technical campus &amp;SOC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scope(optional)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altLang="en-GB" dirty="0"/>
              <a:t>In the modern digital era, safeguarding data security and privacy is crucial. Encryption protects information by making it unreadable, yet it can still attract suspicion. Steganography provides a subtle approach by embedding hidden data within everyday files, such as images, ensuring it remains inconspicuous.</a:t>
            </a:r>
            <a:endParaRPr lang="en-US" altLang="en-GB" dirty="0"/>
          </a:p>
          <a:p>
            <a:pPr marL="0" indent="0">
              <a:buNone/>
            </a:pPr>
            <a:endParaRPr lang="en-US" altLang="en-GB" dirty="0"/>
          </a:p>
          <a:p>
            <a:r>
              <a:rPr lang="en-US" altLang="en-GB" dirty="0"/>
              <a:t>Hide a text message inside an image by slightly modifying pixel values.</a:t>
            </a:r>
            <a:endParaRPr lang="en-US" altLang="en-GB" dirty="0"/>
          </a:p>
          <a:p>
            <a:r>
              <a:rPr lang="en-US" altLang="en-GB" dirty="0"/>
              <a:t>Protect the concealed message with a passcode to restrict access.</a:t>
            </a:r>
            <a:endParaRPr lang="en-US" altLang="en-GB" dirty="0"/>
          </a:p>
          <a:p>
            <a:r>
              <a:rPr lang="en-US" altLang="en-GB" dirty="0"/>
              <a:t>Retrieve and decode the message only when the correct passcode is provided.</a:t>
            </a:r>
            <a:endParaRPr lang="en-US" altLang="en-GB" dirty="0"/>
          </a:p>
          <a:p>
            <a:r>
              <a:rPr lang="en-US" altLang="en-GB" dirty="0"/>
              <a:t>Preserve the image’s original look with minimal visual changes.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 (OpenCV)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Used for image processing (reading, modifying, and saving images).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Used to interact with the operating system (opening the encrypted image).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Imported but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used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code (can be removed).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Platform Compatibility: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 (uses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("start encryptedImage.jpg")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open the image).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Linux/macOS, replace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xdg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Version: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with Python 3.x.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Simple and Lightweight Implementation</a:t>
            </a:r>
            <a:endParaRPr lang="en-IN" sz="2000" dirty="0"/>
          </a:p>
          <a:p>
            <a:r>
              <a:rPr lang="en-US" sz="2000" dirty="0"/>
              <a:t>Custom Character Mapping for Encoding</a:t>
            </a:r>
            <a:endParaRPr lang="en-IN" sz="2000" dirty="0"/>
          </a:p>
          <a:p>
            <a:r>
              <a:rPr lang="en-IN" sz="2000" dirty="0"/>
              <a:t>Pixel-Based Encoding Approach</a:t>
            </a:r>
            <a:endParaRPr lang="en-IN" sz="2000" dirty="0"/>
          </a:p>
          <a:p>
            <a:r>
              <a:rPr lang="en-IN" sz="2000" dirty="0"/>
              <a:t>Passcode-Based Security Layer</a:t>
            </a:r>
            <a:endParaRPr lang="en-IN" sz="2000" dirty="0"/>
          </a:p>
          <a:p>
            <a:r>
              <a:rPr lang="en-US" sz="2000" dirty="0"/>
              <a:t>No Visible Alteration to the Image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Those studying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 techniques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cryptography.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about steganography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complex tools.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  <a:endParaRPr lang="en-IN" dirty="0"/>
          </a:p>
        </p:txBody>
      </p:sp>
      <p:pic>
        <p:nvPicPr>
          <p:cNvPr id="5" name="Picture 4" descr="Outpu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660" y="1270635"/>
            <a:ext cx="5245100" cy="2948940"/>
          </a:xfrm>
          <a:prstGeom prst="rect">
            <a:avLst/>
          </a:prstGeom>
        </p:spPr>
      </p:pic>
      <p:pic>
        <p:nvPicPr>
          <p:cNvPr id="7" name="Picture 6" descr="Folder Stru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750" y="1232535"/>
            <a:ext cx="5245100" cy="2948940"/>
          </a:xfrm>
          <a:prstGeom prst="rect">
            <a:avLst/>
          </a:prstGeom>
        </p:spPr>
      </p:pic>
      <p:pic>
        <p:nvPicPr>
          <p:cNvPr id="9" name="Picture 8" descr="Cod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315" y="4509135"/>
            <a:ext cx="3787140" cy="2129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en-GB" dirty="0"/>
              <a:t>This steganography project provides a reliable way to embed and retrieve hidden messages within images using Python and OpenCV. Its key features include a lightweight design, custom character mapping, pixel-based encoding, and robust passcode security. It is an excellent choice for cybersecurity enthusiasts, privacy-conscious individuals, ethical hackers, and students eager to learn data-hiding techniques..</a:t>
            </a:r>
            <a:endParaRPr lang="en-US" altLang="en-GB" dirty="0"/>
          </a:p>
          <a:p>
            <a:endParaRPr lang="en-US" altLang="en-GB" dirty="0"/>
          </a:p>
          <a:p>
            <a:endParaRPr lang="en-US" altLang="en-GB" dirty="0"/>
          </a:p>
          <a:p>
            <a:endParaRPr lang="en-US" altLang="en-GB" dirty="0"/>
          </a:p>
          <a:p>
            <a:endParaRPr lang="en-US" altLang="en-GB" dirty="0"/>
          </a:p>
          <a:p>
            <a:endParaRPr lang="en-US" altLang="en-GB" dirty="0"/>
          </a:p>
          <a:p>
            <a:endParaRPr lang="en-US" altLang="en-GB" dirty="0"/>
          </a:p>
          <a:p>
            <a:endParaRPr lang="en-US" altLang="en-GB" dirty="0"/>
          </a:p>
          <a:p>
            <a:endParaRPr lang="en-US" alt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dirty="0"/>
              <a:t>https://github.com/Parthiban2168/IBM-Cyber-security.git</a:t>
            </a:r>
            <a:endParaRPr lang="en-US" altLang="en-GB" dirty="0"/>
          </a:p>
        </p:txBody>
      </p:sp>
      <p:sp>
        <p:nvSpPr>
          <p:cNvPr id="4" name="Text Box 3"/>
          <p:cNvSpPr txBox="1"/>
          <p:nvPr/>
        </p:nvSpPr>
        <p:spPr>
          <a:xfrm>
            <a:off x="5619750" y="3676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9DD71778-17EE-4151-88AE-C8F4E8043BD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2182</Words>
  <Application>WPS Presentation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Wingdings 2</vt:lpstr>
      <vt:lpstr>Wingdings</vt:lpstr>
      <vt:lpstr>Arial</vt:lpstr>
      <vt:lpstr>Arial Unicode MS</vt:lpstr>
      <vt:lpstr>Calibri Light</vt:lpstr>
      <vt:lpstr>Microsoft YaHei</vt:lpstr>
      <vt:lpstr>Arial Unicode MS</vt:lpstr>
      <vt:lpstr>Franklin Gothic Demi</vt:lpstr>
      <vt:lpstr>Segoe Print</vt:lpstr>
      <vt:lpstr>Franklin Gothic Book</vt:lpstr>
      <vt:lpstr>Calibri</vt:lpstr>
      <vt:lpstr>DividendVTI</vt:lpstr>
      <vt:lpstr>Secure data hiding in image using steganography 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parthiban</cp:lastModifiedBy>
  <cp:revision>31</cp:revision>
  <dcterms:created xsi:type="dcterms:W3CDTF">2021-05-26T16:50:00Z</dcterms:created>
  <dcterms:modified xsi:type="dcterms:W3CDTF">2025-02-26T11:46:07Z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6C7F03BD9B124B6D866DA422A0028776_13</vt:lpwstr>
  </property>
  <property fmtid="{D5CDD505-2E9C-101B-9397-08002B2CF9AE}" pid="4" name="KSOProductBuildVer">
    <vt:lpwstr>2057-12.2.0.19821</vt:lpwstr>
  </property>
</Properties>
</file>