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42900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 PARTHIBAN</a:t>
            </a:r>
            <a:r>
              <a:rPr altLang="en-GB" sz="2400" lang="en-US"/>
              <a:t>.</a:t>
            </a:r>
            <a:r>
              <a:rPr altLang="en-GB" sz="2400" lang="en-US"/>
              <a:t>G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7CDC2F396571DA6B2294B3451910CEB9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(</a:t>
            </a:r>
            <a:r>
              <a:rPr altLang="en-GB" dirty="0" sz="2400" lang="en-US"/>
              <a:t>B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K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GEMENT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EGE </a:t>
            </a:r>
            <a:r>
              <a:rPr altLang="en-GB" dirty="0" sz="2400" lang="en-US"/>
              <a:t>OF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</a:t>
            </a:r>
            <a:r>
              <a:rPr altLang="en-GB" dirty="0" sz="2400" lang="en-US"/>
              <a:t>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2" name=""/>
          <p:cNvSpPr txBox="1"/>
          <p:nvPr/>
        </p:nvSpPr>
        <p:spPr>
          <a:xfrm>
            <a:off x="2003453" y="1352695"/>
            <a:ext cx="5607404" cy="5120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 Model
2. Performance Metrics (KPIs)
3. Rating Systems
4. Weighted Scoring
5. Trend Analysis
6. What-if Analysis
7. Interactive Dashboard
These modelling components create a comprehensive and dynamic performance analysis system.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283855" y="1765934"/>
            <a:ext cx="5726545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Data-driven insights
2. Improved performance
3. Enhanced decision making
4. Increased productivity
5. Better employee engagement
6. Reduced turnover
7. Comprehensive reporting
These results enable data-driven HR decisions and improved workforce management.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1916543" y="1287780"/>
            <a:ext cx="572365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Track performance
- Identify areas for improvement
- Make data-driven decisions
- Enhance employee engagement and productivity
Excel is a powerful, flexible, and scalable tool for driving business success and supporting employee growth.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810554" y="2327910"/>
            <a:ext cx="588552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Analyze employee performance using Excel to visualize trends, identify top performers, and areas for improvement, enabling data-driven decisions for development, promotions, and performance management, and creating a comprehensive dashboard for HR and management insights.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1524000" y="221361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_Objective:_ Create an Excel dashboard to analyze and visualize employee performance data.
_Deliverables:_ Interactive dashboard, user guide, and insights report.
_Timeline and Resources:_ To be determined.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950479" y="1294446"/>
            <a:ext cx="6627091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HR Managers
- Department Managers
- Supervisors
- Business Analysts
- Executives
- Employees
These users will benefit from insights and data visualizations to drive performance improvement.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21600000">
            <a:off x="2819399" y="1476375"/>
            <a:ext cx="6909953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Value Proposition: Gain actionable insights, identify areas for improvement, and make data-driven decisions to boost productivity and engagement.
Key Benefits:
- Improved performance management
- Enhanced decision-making
- Increased productivity
- Better employee engagement
- Data-driven HR strategies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10" name=""/>
          <p:cNvSpPr txBox="1"/>
          <p:nvPr/>
        </p:nvSpPr>
        <p:spPr>
          <a:xfrm>
            <a:off x="1799648" y="1630503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Employee details
- Performance metrics
- Goals and feedback
- Status and ratings
Data Types: Numbers, Text, Dates
Sources: HR systems, surveys, manager input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3084609" y="2203596"/>
            <a:ext cx="5403273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- Automated data visualization
- Predictive analytics
- Customizable scorecards
- Real-time feedback loop
- AI-powered insights
- Drill-down capabilities
These features provide a cutting-edge, user-friendly, and data-driven solution.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82de35d2ecae4ba3a3343a10d89bf659</vt:lpwstr>
  </property>
</Properties>
</file>