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2" r:id="rId13"/>
    <p:sldId id="293"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SimSun" panose="02010600030101010101" pitchFamily="2" charset="-122"/>
        <a:cs typeface="Droid Sans" charset="0"/>
      </a:defRPr>
    </a:lvl1pPr>
    <a:lvl2pPr algn="l" defTabSz="914400" eaLnBrk="1" fontAlgn="auto" hangingPunct="1" indent="0" latinLnBrk="0" marL="457200">
      <a:buNone/>
      <a:defRPr sz="1800" kern="1200">
        <a:solidFill>
          <a:schemeClr val="tx1"/>
        </a:solidFill>
        <a:latin typeface="Droid Sans" charset="0"/>
        <a:ea typeface="SimSun" panose="02010600030101010101" pitchFamily="2" charset="-122"/>
        <a:cs typeface="Droid Sans" charset="0"/>
      </a:defRPr>
    </a:lvl2pPr>
    <a:lvl3pPr algn="l" defTabSz="914400" eaLnBrk="1" fontAlgn="auto" hangingPunct="1" indent="0" latinLnBrk="0" marL="914400">
      <a:buNone/>
      <a:defRPr sz="1800" kern="1200">
        <a:solidFill>
          <a:schemeClr val="tx1"/>
        </a:solidFill>
        <a:latin typeface="Droid Sans" charset="0"/>
        <a:ea typeface="SimSun" panose="02010600030101010101" pitchFamily="2" charset="-122"/>
        <a:cs typeface="Droid Sans" charset="0"/>
      </a:defRPr>
    </a:lvl3pPr>
    <a:lvl4pPr algn="l" defTabSz="914400" eaLnBrk="1" fontAlgn="auto" hangingPunct="1" indent="0" latinLnBrk="0" marL="1371600">
      <a:buNone/>
      <a:defRPr sz="1800" kern="1200">
        <a:solidFill>
          <a:schemeClr val="tx1"/>
        </a:solidFill>
        <a:latin typeface="Droid Sans" charset="0"/>
        <a:ea typeface="SimSun" panose="02010600030101010101" pitchFamily="2" charset="-122"/>
        <a:cs typeface="Droid Sans" charset="0"/>
      </a:defRPr>
    </a:lvl4pPr>
    <a:lvl5pPr algn="l" defTabSz="914400" eaLnBrk="1" fontAlgn="auto" hangingPunct="1" indent="0" latinLnBrk="0" marL="1828800">
      <a:buNone/>
      <a:defRPr sz="1800" kern="1200">
        <a:solidFill>
          <a:schemeClr val="tx1"/>
        </a:solidFill>
        <a:latin typeface="Droid Sans" charset="0"/>
        <a:ea typeface="SimSun" panose="02010600030101010101" pitchFamily="2" charset="-122"/>
        <a:cs typeface="Droid Sans" charset="0"/>
      </a:defRPr>
    </a:lvl5pPr>
    <a:lvl6pPr algn="l" defTabSz="914400" eaLnBrk="1" fontAlgn="auto" hangingPunct="1" indent="0" latinLnBrk="0" marL="2286000">
      <a:buNone/>
      <a:defRPr sz="1800" kern="1200">
        <a:solidFill>
          <a:schemeClr val="tx1"/>
        </a:solidFill>
        <a:latin typeface="Droid Sans" charset="0"/>
        <a:ea typeface="SimSun" panose="02010600030101010101" pitchFamily="2" charset="-122"/>
        <a:cs typeface="Droid Sans" charset="0"/>
      </a:defRPr>
    </a:lvl6pPr>
    <a:lvl7pPr algn="l" defTabSz="914400" eaLnBrk="1" fontAlgn="auto" hangingPunct="1" indent="0" latinLnBrk="0" marL="2743200">
      <a:buNone/>
      <a:defRPr sz="1800" kern="1200">
        <a:solidFill>
          <a:schemeClr val="tx1"/>
        </a:solidFill>
        <a:latin typeface="Droid Sans" charset="0"/>
        <a:ea typeface="SimSun" panose="02010600030101010101" pitchFamily="2" charset="-122"/>
        <a:cs typeface="Droid Sans" charset="0"/>
      </a:defRPr>
    </a:lvl7pPr>
    <a:lvl8pPr algn="l" defTabSz="914400" eaLnBrk="1" fontAlgn="auto" hangingPunct="1" indent="0" latinLnBrk="0" marL="3200400">
      <a:buNone/>
      <a:defRPr sz="1800" kern="1200">
        <a:solidFill>
          <a:schemeClr val="tx1"/>
        </a:solidFill>
        <a:latin typeface="Droid Sans" charset="0"/>
        <a:ea typeface="SimSun" panose="02010600030101010101" pitchFamily="2" charset="-122"/>
        <a:cs typeface="Droid Sans" charset="0"/>
      </a:defRPr>
    </a:lvl8pPr>
    <a:lvl9pPr algn="l" defTabSz="914400" eaLnBrk="1" fontAlgn="auto" hangingPunct="1" indent="0" latinLnBrk="0" marL="3200400">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6666" autoAdjust="0"/>
    <p:restoredTop sz="100000" autoAdjust="0"/>
  </p:normalViewPr>
  <p:slideViewPr>
    <p:cSldViewPr snapToGrid="0" snapToObjects="1">
      <p:cViewPr varScale="1">
        <p:scale>
          <a:sx n="69" d="100"/>
          <a:sy n="69" d="100"/>
        </p:scale>
        <p:origin x="-624"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01480986/f/025a9d10-f85c-4573-9961-232c13b85f59/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manualLayout>
          <c:layoutTarget val="inner"/>
          <c:xMode val="edge"/>
          <c:yMode val="edge"/>
          <c:x val="0.0736315789473684"/>
          <c:y val="0.190972222222222"/>
          <c:w val="0.888210526315789"/>
          <c:h val="0.541527777777778"/>
        </c:manualLayout>
      </c:layout>
      <c:lineChart>
        <c:grouping val="standard"/>
        <c:varyColors val="0"/>
        <c:ser>
          <c:idx val="0"/>
          <c:order val="0"/>
          <c:spPr>
            <a:ln w="28575" cap="rnd">
              <a:solidFill>
                <a:schemeClr val="accent1"/>
              </a:solidFill>
              <a:round/>
            </a:ln>
            <a:effectLst/>
          </c:spPr>
          <c:marker>
            <c:symbol val="none"/>
          </c:marker>
          <c:dLbls>
            <c:delete val="1"/>
          </c:dLbls>
          <c:val>
            <c:numRef>
              <c:f>workingnote!$A$1:$A$14</c:f>
              <c:numCache>
                <c:formatCode>General</c:formatCode>
                <c:ptCount val="14"/>
                <c:pt idx="0">
                  <c:v>0.0</c:v>
                </c:pt>
                <c:pt idx="1">
                  <c:v>0.0</c:v>
                </c:pt>
                <c:pt idx="2">
                  <c:v>0.0</c:v>
                </c:pt>
                <c:pt idx="3">
                  <c:v>0.0</c:v>
                </c:pt>
                <c:pt idx="4">
                  <c:v>0.0</c:v>
                </c:pt>
                <c:pt idx="5">
                  <c:v>0.0</c:v>
                </c:pt>
                <c:pt idx="6">
                  <c:v>0.0</c:v>
                </c:pt>
                <c:pt idx="7">
                  <c:v>0.0</c:v>
                </c:pt>
                <c:pt idx="8">
                  <c:v>0.0</c:v>
                </c:pt>
                <c:pt idx="9">
                  <c:v>0.0</c:v>
                </c:pt>
                <c:pt idx="10">
                  <c:v>0.0</c:v>
                </c:pt>
                <c:pt idx="11">
                  <c:v>0.0</c:v>
                </c:pt>
                <c:pt idx="12">
                  <c:v>0.0</c:v>
                </c:pt>
              </c:numCache>
            </c:numRef>
          </c:val>
          <c:smooth val="0"/>
        </c:ser>
        <c:ser>
          <c:idx val="1"/>
          <c:order val="1"/>
          <c:spPr>
            <a:ln w="28575" cap="rnd">
              <a:solidFill>
                <a:schemeClr val="accent2"/>
              </a:solidFill>
              <a:round/>
            </a:ln>
            <a:effectLst/>
          </c:spPr>
          <c:marker>
            <c:symbol val="none"/>
          </c:marker>
          <c:dLbls>
            <c:delete val="1"/>
          </c:dLbls>
          <c:val>
            <c:numRef>
              <c:f>workingnote!$B$1:$B$14</c:f>
              <c:numCache>
                <c:formatCode>General</c:formatCode>
                <c:ptCount val="14"/>
                <c:pt idx="0">
                  <c:v>0.0</c:v>
                </c:pt>
                <c:pt idx="1">
                  <c:v>19.0</c:v>
                </c:pt>
                <c:pt idx="2">
                  <c:v>17.0</c:v>
                </c:pt>
                <c:pt idx="3">
                  <c:v>21.0</c:v>
                </c:pt>
                <c:pt idx="4">
                  <c:v>220.0</c:v>
                </c:pt>
                <c:pt idx="5">
                  <c:v>17.0</c:v>
                </c:pt>
                <c:pt idx="6">
                  <c:v>21.0</c:v>
                </c:pt>
                <c:pt idx="7">
                  <c:v>34.0</c:v>
                </c:pt>
                <c:pt idx="8">
                  <c:v>26.0</c:v>
                </c:pt>
                <c:pt idx="9">
                  <c:v>26.0</c:v>
                </c:pt>
                <c:pt idx="10">
                  <c:v>21.0</c:v>
                </c:pt>
                <c:pt idx="11">
                  <c:v>20.0</c:v>
                </c:pt>
                <c:pt idx="12">
                  <c:v>440.0</c:v>
                </c:pt>
              </c:numCache>
            </c:numRef>
          </c:val>
          <c:smooth val="0"/>
        </c:ser>
        <c:ser>
          <c:idx val="2"/>
          <c:order val="2"/>
          <c:spPr>
            <a:ln w="28575" cap="rnd">
              <a:solidFill>
                <a:schemeClr val="accent3"/>
              </a:solidFill>
              <a:round/>
            </a:ln>
            <a:effectLst/>
          </c:spPr>
          <c:marker>
            <c:symbol val="none"/>
          </c:marker>
          <c:dLbls>
            <c:delete val="1"/>
          </c:dLbls>
          <c:val>
            <c:numRef>
              <c:f>workingnote!$C$1:$C$14</c:f>
              <c:numCache>
                <c:formatCode>General</c:formatCode>
                <c:ptCount val="14"/>
                <c:pt idx="0">
                  <c:v>0.0</c:v>
                </c:pt>
                <c:pt idx="1">
                  <c:v>34.0</c:v>
                </c:pt>
                <c:pt idx="2">
                  <c:v>47.0</c:v>
                </c:pt>
                <c:pt idx="3">
                  <c:v>41.0</c:v>
                </c:pt>
                <c:pt idx="4">
                  <c:v>398.0</c:v>
                </c:pt>
                <c:pt idx="5">
                  <c:v>39.0</c:v>
                </c:pt>
                <c:pt idx="6">
                  <c:v>41.0</c:v>
                </c:pt>
                <c:pt idx="7">
                  <c:v>33.0</c:v>
                </c:pt>
                <c:pt idx="8">
                  <c:v>41.0</c:v>
                </c:pt>
                <c:pt idx="9">
                  <c:v>43.0</c:v>
                </c:pt>
                <c:pt idx="10">
                  <c:v>45.0</c:v>
                </c:pt>
                <c:pt idx="11">
                  <c:v>34.0</c:v>
                </c:pt>
                <c:pt idx="12">
                  <c:v>796.0</c:v>
                </c:pt>
              </c:numCache>
            </c:numRef>
          </c:val>
          <c:smooth val="0"/>
        </c:ser>
        <c:ser>
          <c:idx val="3"/>
          <c:order val="3"/>
          <c:spPr>
            <a:ln w="28575" cap="rnd">
              <a:solidFill>
                <a:schemeClr val="accent4"/>
              </a:solidFill>
              <a:round/>
            </a:ln>
            <a:effectLst/>
          </c:spPr>
          <c:marker>
            <c:symbol val="none"/>
          </c:marker>
          <c:dLbls>
            <c:delete val="1"/>
          </c:dLbls>
          <c:val>
            <c:numRef>
              <c:f>workingnote!$D$1:$D$14</c:f>
              <c:numCache>
                <c:formatCode>General</c:formatCode>
                <c:ptCount val="14"/>
                <c:pt idx="0">
                  <c:v>0.0</c:v>
                </c:pt>
                <c:pt idx="1">
                  <c:v>85.0</c:v>
                </c:pt>
                <c:pt idx="2">
                  <c:v>65.0</c:v>
                </c:pt>
                <c:pt idx="3">
                  <c:v>78.0</c:v>
                </c:pt>
                <c:pt idx="4">
                  <c:v>778.0</c:v>
                </c:pt>
                <c:pt idx="5">
                  <c:v>92.0</c:v>
                </c:pt>
                <c:pt idx="6">
                  <c:v>77.0</c:v>
                </c:pt>
                <c:pt idx="7">
                  <c:v>69.0</c:v>
                </c:pt>
                <c:pt idx="8">
                  <c:v>75.0</c:v>
                </c:pt>
                <c:pt idx="9">
                  <c:v>82.0</c:v>
                </c:pt>
                <c:pt idx="10">
                  <c:v>71.0</c:v>
                </c:pt>
                <c:pt idx="11">
                  <c:v>84.0</c:v>
                </c:pt>
                <c:pt idx="12">
                  <c:v>1556.0</c:v>
                </c:pt>
              </c:numCache>
            </c:numRef>
          </c:val>
          <c:smooth val="0"/>
        </c:ser>
        <c:ser>
          <c:idx val="4"/>
          <c:order val="4"/>
          <c:spPr>
            <a:ln w="28575" cap="rnd">
              <a:solidFill>
                <a:schemeClr val="accent5"/>
              </a:solidFill>
              <a:round/>
            </a:ln>
            <a:effectLst/>
          </c:spPr>
          <c:marker>
            <c:symbol val="none"/>
          </c:marker>
          <c:dLbls>
            <c:delete val="1"/>
          </c:dLbls>
          <c:val>
            <c:numRef>
              <c:f>workingnote!$E$1:$E$14</c:f>
              <c:numCache>
                <c:formatCode>General</c:formatCode>
                <c:ptCount val="14"/>
                <c:pt idx="0">
                  <c:v>0.0</c:v>
                </c:pt>
                <c:pt idx="1">
                  <c:v>15.0</c:v>
                </c:pt>
                <c:pt idx="2">
                  <c:v>15.0</c:v>
                </c:pt>
                <c:pt idx="3">
                  <c:v>14.0</c:v>
                </c:pt>
                <c:pt idx="4">
                  <c:v>137.0</c:v>
                </c:pt>
                <c:pt idx="5">
                  <c:v>9.0</c:v>
                </c:pt>
                <c:pt idx="6">
                  <c:v>15.0</c:v>
                </c:pt>
                <c:pt idx="7">
                  <c:v>12.0</c:v>
                </c:pt>
                <c:pt idx="8">
                  <c:v>15.0</c:v>
                </c:pt>
                <c:pt idx="9">
                  <c:v>16.0</c:v>
                </c:pt>
                <c:pt idx="10">
                  <c:v>13.0</c:v>
                </c:pt>
                <c:pt idx="11">
                  <c:v>13.0</c:v>
                </c:pt>
                <c:pt idx="12">
                  <c:v>274.0</c:v>
                </c:pt>
              </c:numCache>
            </c:numRef>
          </c:val>
          <c:smooth val="0"/>
        </c:ser>
        <c:ser>
          <c:idx val="5"/>
          <c:order val="5"/>
          <c:spPr>
            <a:ln w="28575" cap="rnd">
              <a:solidFill>
                <a:schemeClr val="accent6"/>
              </a:solidFill>
              <a:round/>
            </a:ln>
            <a:effectLst/>
          </c:spPr>
          <c:marker>
            <c:symbol val="none"/>
          </c:marker>
          <c:dLbls>
            <c:delete val="1"/>
          </c:dLbls>
          <c:val>
            <c:numRef>
              <c:f>workingnote!$F$1:$F$14</c:f>
              <c:numCache>
                <c:formatCode>General</c:formatCode>
                <c:ptCount val="14"/>
                <c:pt idx="0">
                  <c:v>0.0</c:v>
                </c:pt>
                <c:pt idx="1">
                  <c:v>151.0</c:v>
                </c:pt>
                <c:pt idx="2">
                  <c:v>144.0</c:v>
                </c:pt>
                <c:pt idx="3">
                  <c:v>154.0</c:v>
                </c:pt>
                <c:pt idx="4">
                  <c:v>1533.0</c:v>
                </c:pt>
                <c:pt idx="5">
                  <c:v>157.0</c:v>
                </c:pt>
                <c:pt idx="6">
                  <c:v>154.0</c:v>
                </c:pt>
                <c:pt idx="7">
                  <c:v>148.0</c:v>
                </c:pt>
                <c:pt idx="8">
                  <c:v>157.0</c:v>
                </c:pt>
                <c:pt idx="9">
                  <c:v>167.0</c:v>
                </c:pt>
                <c:pt idx="10">
                  <c:v>150.0</c:v>
                </c:pt>
                <c:pt idx="11">
                  <c:v>151.0</c:v>
                </c:pt>
                <c:pt idx="12">
                  <c:v>3066.0</c:v>
                </c:pt>
              </c:numCache>
            </c:numRef>
          </c:val>
          <c:smooth val="0"/>
        </c:ser>
        <c:ser>
          <c:idx val="6"/>
          <c:order val="6"/>
          <c:spPr>
            <a:ln w="28575" cap="rnd">
              <a:solidFill>
                <a:schemeClr val="accent1">
                  <a:lumMod val="60000"/>
                </a:schemeClr>
              </a:solidFill>
              <a:round/>
            </a:ln>
            <a:effectLst/>
          </c:spPr>
          <c:marker>
            <c:symbol val="none"/>
          </c:marker>
          <c:dLbls>
            <c:delete val="1"/>
          </c:dLbls>
          <c:val>
            <c:numRef>
              <c:f>workingnote!$G$1:$G$14</c:f>
              <c:numCache>
                <c:formatCode>General</c:formatCode>
                <c:ptCount val="14"/>
              </c:numCache>
            </c:numRef>
          </c:val>
          <c:smooth val="0"/>
        </c:ser>
        <c:ser>
          <c:idx val="7"/>
          <c:order val="7"/>
          <c:spPr>
            <a:ln w="28575" cap="rnd">
              <a:solidFill>
                <a:schemeClr val="accent2">
                  <a:lumMod val="60000"/>
                </a:schemeClr>
              </a:solidFill>
              <a:round/>
            </a:ln>
            <a:effectLst/>
          </c:spPr>
          <c:marker>
            <c:symbol val="none"/>
          </c:marker>
          <c:dLbls>
            <c:delete val="1"/>
          </c:dLbls>
          <c:val>
            <c:numRef>
              <c:f>workingnote!$H$1:$H$14</c:f>
              <c:numCache>
                <c:formatCode>General</c:formatCode>
                <c:ptCount val="14"/>
              </c:numCache>
            </c:numRef>
          </c:val>
          <c:smooth val="0"/>
        </c:ser>
        <c:dLbls>
          <c:showLegendKey val="0"/>
          <c:showVal val="0"/>
          <c:showCatName val="0"/>
          <c:showSerName val="0"/>
          <c:showPercent val="0"/>
          <c:showBubbleSize val="0"/>
        </c:dLbls>
        <c:marker val="0"/>
        <c:smooth val="0"/>
        <c:axId val="530318017"/>
        <c:axId val="547010572"/>
      </c:lineChart>
      <c:catAx>
        <c:axId val="53031801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47010572"/>
        <c:crosses val="autoZero"/>
        <c:auto val="1"/>
        <c:lblAlgn val="ctr"/>
        <c:lblOffset val="100"/>
        <c:noMultiLvlLbl val="0"/>
      </c:catAx>
      <c:valAx>
        <c:axId val="54701057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3031801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6" name=""/>
        <p:cNvGrpSpPr/>
        <p:nvPr/>
      </p:nvGrpSpPr>
      <p:grpSpPr>
        <a:xfrm>
          <a:off x="0" y="0"/>
          <a:ext cx="0" cy="0"/>
          <a:chOff x="0" y="0"/>
          <a:chExt cx="0" cy="0"/>
        </a:xfrm>
      </p:grpSpPr>
      <p:sp>
        <p:nvSpPr>
          <p:cNvPr id="104881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a:t>
            </a:fld>
            <a:endParaRPr altLang="en-US" sz="1200" lang="zh-CN">
              <a:latin typeface="Calibri" panose="020F0502020204030204" charset="0"/>
              <a:ea typeface="等线" charset="0"/>
              <a:cs typeface="Calibri" panose="020F0502020204030204" charset="0"/>
            </a:endParaRPr>
          </a:p>
        </p:txBody>
      </p:sp>
      <p:sp>
        <p:nvSpPr>
          <p:cNvPr id="1048818"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
            <a:pPr algn="l"/>
            <a:endParaRPr altLang="en-US" sz="1200" lang="zh-CN">
              <a:latin typeface="Calibri" panose="020F0502020204030204" charset="0"/>
              <a:ea typeface="等线" charset="0"/>
              <a:cs typeface="Calibri" panose="020F0502020204030204" charset="0"/>
            </a:endParaRPr>
          </a:p>
        </p:txBody>
      </p:sp>
      <p:sp>
        <p:nvSpPr>
          <p:cNvPr id="1048819"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
            <a:pPr algn="r"/>
            <a:fld id="{CAD2D6BD-DE1B-4B5F-8B41-2702339687B9}" type="datetime1">
              <a:rPr altLang="zh-CN" sz="1200" lang="en-US">
                <a:latin typeface="Calibri" panose="020F0502020204030204" charset="0"/>
                <a:ea typeface="等线" charset="0"/>
                <a:cs typeface="Calibri" panose="020F0502020204030204" charset="0"/>
              </a:rPr>
              <a:pPr algn="r"/>
              <a:t>9/30/2024</a:t>
            </a:fld>
            <a:endParaRPr altLang="en-US" sz="1200" lang="zh-CN">
              <a:latin typeface="Calibri" panose="020F0502020204030204" charset="0"/>
              <a:ea typeface="等线" charset="0"/>
              <a:cs typeface="Calibri" panose="020F0502020204030204" charset="0"/>
            </a:endParaRPr>
          </a:p>
        </p:txBody>
      </p:sp>
      <p:sp>
        <p:nvSpPr>
          <p:cNvPr id="1048820"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21"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22"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
            <a:pPr algn="l"/>
            <a:endParaRPr altLang="en-US" sz="1200" lang="zh-CN">
              <a:latin typeface="Calibri" panose="020F0502020204030204" charset="0"/>
              <a:ea typeface="等线" charset="0"/>
              <a:cs typeface="Calibri" panose="020F0502020204030204"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6" name=""/>
        <p:cNvGrpSpPr/>
        <p:nvPr/>
      </p:nvGrpSpPr>
      <p:grpSpPr>
        <a:xfrm>
          <a:off x="0" y="0"/>
          <a:ext cx="0" cy="0"/>
          <a:chOff x="0" y="0"/>
          <a:chExt cx="0" cy="0"/>
        </a:xfrm>
      </p:grpSpPr>
      <p:sp>
        <p:nvSpPr>
          <p:cNvPr id="104866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1</a:t>
            </a:fld>
            <a:endParaRPr altLang="en-US" sz="1200" lang="zh-CN">
              <a:latin typeface="Calibri" panose="020F0502020204030204" charset="0"/>
              <a:ea typeface="等线" charset="0"/>
              <a:cs typeface="Calibri" panose="020F0502020204030204" charset="0"/>
            </a:endParaRPr>
          </a:p>
        </p:txBody>
      </p:sp>
      <p:sp>
        <p:nvSpPr>
          <p:cNvPr id="1048662"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63"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8" name=""/>
        <p:cNvGrpSpPr/>
        <p:nvPr/>
      </p:nvGrpSpPr>
      <p:grpSpPr>
        <a:xfrm>
          <a:off x="0" y="0"/>
          <a:ext cx="0" cy="0"/>
          <a:chOff x="0" y="0"/>
          <a:chExt cx="0" cy="0"/>
        </a:xfrm>
      </p:grpSpPr>
      <p:sp>
        <p:nvSpPr>
          <p:cNvPr id="10486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10</a:t>
            </a:fld>
            <a:endParaRPr altLang="en-US" sz="1200" lang="zh-CN">
              <a:latin typeface="Calibri" panose="020F0502020204030204" charset="0"/>
              <a:ea typeface="等线" charset="0"/>
              <a:cs typeface="Calibri" panose="020F0502020204030204" charset="0"/>
            </a:endParaRPr>
          </a:p>
        </p:txBody>
      </p:sp>
      <p:sp>
        <p:nvSpPr>
          <p:cNvPr id="1048629"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30"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7" name="文本框"/>
          <p:cNvSpPr>
            <a:spLocks noChangeAspect="1" noRot="1" noGrp="1"/>
          </p:cNvSpPr>
          <p:nvPr>
            <p:ph type="sldImg"/>
          </p:nvPr>
        </p:nvSpPr>
        <p:spPr/>
      </p:sp>
      <p:sp>
        <p:nvSpPr>
          <p:cNvPr id="1048618" name="文本框"/>
          <p:cNvSpPr>
            <a:spLocks noGrp="1"/>
          </p:cNvSpPr>
          <p:nvPr>
            <p:ph type="body" idx="1"/>
          </p:nvPr>
        </p:nvSpPr>
        <p:spPr/>
        <p:txBody>
          <a:bodyPr/>
          <a:p>
            <a:endParaRPr altLang="en-US" lang="zh-CN"/>
          </a:p>
        </p:txBody>
      </p:sp>
      <p:sp>
        <p:nvSpPr>
          <p:cNvPr id="104861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11</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8" name="文本框"/>
          <p:cNvSpPr>
            <a:spLocks noChangeAspect="1" noRot="1" noGrp="1"/>
          </p:cNvSpPr>
          <p:nvPr>
            <p:ph type="sldImg"/>
          </p:nvPr>
        </p:nvSpPr>
        <p:spPr/>
      </p:sp>
      <p:sp>
        <p:nvSpPr>
          <p:cNvPr id="1048609" name="文本框"/>
          <p:cNvSpPr>
            <a:spLocks noGrp="1"/>
          </p:cNvSpPr>
          <p:nvPr>
            <p:ph type="body" idx="1"/>
          </p:nvPr>
        </p:nvSpPr>
        <p:spPr/>
        <p:txBody>
          <a:bodyPr/>
          <a:p>
            <a:endParaRPr altLang="en-US" lang="zh-CN"/>
          </a:p>
        </p:txBody>
      </p:sp>
      <p:sp>
        <p:nvSpPr>
          <p:cNvPr id="104861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12</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5" name="文本框"/>
          <p:cNvSpPr>
            <a:spLocks noChangeAspect="1" noRot="1"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2</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15" name="文本框"/>
          <p:cNvSpPr>
            <a:spLocks noChangeAspect="1" noRot="1" noGrp="1"/>
          </p:cNvSpPr>
          <p:nvPr>
            <p:ph type="sldImg"/>
          </p:nvPr>
        </p:nvSpPr>
        <p:spPr/>
      </p:sp>
      <p:sp>
        <p:nvSpPr>
          <p:cNvPr id="1048716" name="文本框"/>
          <p:cNvSpPr>
            <a:spLocks noGrp="1"/>
          </p:cNvSpPr>
          <p:nvPr>
            <p:ph type="body" idx="1"/>
          </p:nvPr>
        </p:nvSpPr>
        <p:spPr/>
        <p:txBody>
          <a:bodyPr/>
          <a:p>
            <a:endParaRPr altLang="en-US" lang="zh-CN"/>
          </a:p>
        </p:txBody>
      </p:sp>
      <p:sp>
        <p:nvSpPr>
          <p:cNvPr id="104871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3</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24" name="文本框"/>
          <p:cNvSpPr>
            <a:spLocks noChangeAspect="1" noRot="1" noGrp="1"/>
          </p:cNvSpPr>
          <p:nvPr>
            <p:ph type="sldImg"/>
          </p:nvPr>
        </p:nvSpPr>
        <p:spPr/>
      </p:sp>
      <p:sp>
        <p:nvSpPr>
          <p:cNvPr id="1048725" name="文本框"/>
          <p:cNvSpPr>
            <a:spLocks noGrp="1"/>
          </p:cNvSpPr>
          <p:nvPr>
            <p:ph type="body" idx="1"/>
          </p:nvPr>
        </p:nvSpPr>
        <p:spPr/>
        <p:txBody>
          <a:bodyPr/>
          <a:p>
            <a:endParaRPr altLang="en-US" lang="zh-CN"/>
          </a:p>
        </p:txBody>
      </p:sp>
      <p:sp>
        <p:nvSpPr>
          <p:cNvPr id="104872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4</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33" name="文本框"/>
          <p:cNvSpPr>
            <a:spLocks noChangeAspect="1" noRot="1" noGrp="1"/>
          </p:cNvSpPr>
          <p:nvPr>
            <p:ph type="sldImg"/>
          </p:nvPr>
        </p:nvSpPr>
        <p:spPr/>
      </p:sp>
      <p:sp>
        <p:nvSpPr>
          <p:cNvPr id="1048734" name="文本框"/>
          <p:cNvSpPr>
            <a:spLocks noGrp="1"/>
          </p:cNvSpPr>
          <p:nvPr>
            <p:ph type="body" idx="1"/>
          </p:nvPr>
        </p:nvSpPr>
        <p:spPr/>
        <p:txBody>
          <a:bodyPr/>
          <a:p>
            <a:endParaRPr altLang="en-US" lang="zh-CN"/>
          </a:p>
        </p:txBody>
      </p:sp>
      <p:sp>
        <p:nvSpPr>
          <p:cNvPr id="104873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5</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42" name="文本框"/>
          <p:cNvSpPr>
            <a:spLocks noChangeAspect="1" noRot="1" noGrp="1"/>
          </p:cNvSpPr>
          <p:nvPr>
            <p:ph type="sldImg"/>
          </p:nvPr>
        </p:nvSpPr>
        <p:spPr/>
      </p:sp>
      <p:sp>
        <p:nvSpPr>
          <p:cNvPr id="1048743" name="文本框"/>
          <p:cNvSpPr>
            <a:spLocks noGrp="1"/>
          </p:cNvSpPr>
          <p:nvPr>
            <p:ph type="body" idx="1"/>
          </p:nvPr>
        </p:nvSpPr>
        <p:spPr/>
        <p:txBody>
          <a:bodyPr/>
          <a:p>
            <a:endParaRPr altLang="en-US" lang="zh-CN"/>
          </a:p>
        </p:txBody>
      </p:sp>
      <p:sp>
        <p:nvSpPr>
          <p:cNvPr id="104874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6</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51" name="文本框"/>
          <p:cNvSpPr>
            <a:spLocks noChangeAspect="1" noRot="1"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7</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56" name="文本框"/>
          <p:cNvSpPr>
            <a:spLocks noChangeAspect="1" noRot="1" noGrp="1"/>
          </p:cNvSpPr>
          <p:nvPr>
            <p:ph type="sldImg"/>
          </p:nvPr>
        </p:nvSpPr>
        <p:spPr/>
      </p:sp>
      <p:sp>
        <p:nvSpPr>
          <p:cNvPr id="1048757" name="文本框"/>
          <p:cNvSpPr>
            <a:spLocks noGrp="1"/>
          </p:cNvSpPr>
          <p:nvPr>
            <p:ph type="body" idx="1"/>
          </p:nvPr>
        </p:nvSpPr>
        <p:spPr/>
        <p:txBody>
          <a:bodyPr/>
          <a:p>
            <a:endParaRPr altLang="en-US" lang="zh-CN"/>
          </a:p>
        </p:txBody>
      </p:sp>
      <p:sp>
        <p:nvSpPr>
          <p:cNvPr id="104875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8</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6" name="文本框"/>
          <p:cNvSpPr>
            <a:spLocks noChangeAspect="1" noRot="1" noGrp="1"/>
          </p:cNvSpPr>
          <p:nvPr>
            <p:ph type="sldImg"/>
          </p:nvPr>
        </p:nvSpPr>
        <p:spPr/>
      </p:sp>
      <p:sp>
        <p:nvSpPr>
          <p:cNvPr id="1048637" name="文本框"/>
          <p:cNvSpPr>
            <a:spLocks noGrp="1"/>
          </p:cNvSpPr>
          <p:nvPr>
            <p:ph type="body" idx="1"/>
          </p:nvPr>
        </p:nvSpPr>
        <p:spPr/>
        <p:txBody>
          <a:bodyPr/>
          <a:p>
            <a:endParaRPr altLang="en-US" lang="zh-CN"/>
          </a:p>
        </p:txBody>
      </p:sp>
      <p:sp>
        <p:nvSpPr>
          <p:cNvPr id="104863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pPr algn="r"/>
              <a:t>9</a:t>
            </a:fld>
            <a:endParaRPr altLang="en-US" sz="1200" lang="zh-CN">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759" name="文本框"/>
          <p:cNvSpPr>
            <a:spLocks noGrp="1"/>
          </p:cNvSpPr>
          <p:nvPr>
            <p:ph type="ctrTitle"/>
          </p:nvPr>
        </p:nvSpPr>
        <p:spPr>
          <a:xfrm>
            <a:off x="914400" y="2130425"/>
            <a:ext cx="10363200" cy="1470025"/>
          </a:xfrm>
        </p:spPr>
        <p:txBody>
          <a:bodyPr/>
          <a:p>
            <a:r>
              <a:rPr altLang="en-US" lang="zh-CN"/>
              <a:t>单击此处编辑母版标题样式</a:t>
            </a:r>
          </a:p>
        </p:txBody>
      </p:sp>
      <p:sp>
        <p:nvSpPr>
          <p:cNvPr id="1048760"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61"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3" name=""/>
        <p:cNvGrpSpPr/>
        <p:nvPr/>
      </p:nvGrpSpPr>
      <p:grpSpPr>
        <a:xfrm>
          <a:off x="0" y="0"/>
          <a:ext cx="0" cy="0"/>
          <a:chOff x="0" y="0"/>
          <a:chExt cx="0" cy="0"/>
        </a:xfrm>
      </p:grpSpPr>
      <p:sp>
        <p:nvSpPr>
          <p:cNvPr id="1048800" name="文本框"/>
          <p:cNvSpPr>
            <a:spLocks noGrp="1"/>
          </p:cNvSpPr>
          <p:nvPr>
            <p:ph type="title"/>
          </p:nvPr>
        </p:nvSpPr>
        <p:spPr/>
        <p:txBody>
          <a:bodyPr/>
          <a:p>
            <a:r>
              <a:rPr altLang="en-US" lang="zh-CN"/>
              <a:t>单击此处编辑母版标题样式</a:t>
            </a:r>
          </a:p>
        </p:txBody>
      </p:sp>
      <p:sp>
        <p:nvSpPr>
          <p:cNvPr id="1048801" name="文本框"/>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802"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68" name="文本框"/>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69" name="文本框"/>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42" name=""/>
        <p:cNvGrpSpPr/>
        <p:nvPr/>
      </p:nvGrpSpPr>
      <p:grpSpPr>
        <a:xfrm>
          <a:off x="0" y="0"/>
          <a:ext cx="0" cy="0"/>
          <a:chOff x="0" y="0"/>
          <a:chExt cx="0" cy="0"/>
        </a:xfrm>
      </p:grpSpPr>
      <p:sp>
        <p:nvSpPr>
          <p:cNvPr id="104863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9"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spAutoFit/>
          </a:bodyPr>
          <a:p>
            <a:endParaRPr altLang="en-US" b="0" sz="3200" i="0" lang="zh-CN">
              <a:solidFill>
                <a:schemeClr val="tx1"/>
              </a:solidFill>
              <a:latin typeface="Trebuchet MS" panose="020B0603020202020204" charset="0"/>
              <a:cs typeface="Trebuchet MS" panose="020B0603020202020204" charset="0"/>
            </a:endParaRPr>
          </a:p>
        </p:txBody>
      </p:sp>
      <p:sp>
        <p:nvSpPr>
          <p:cNvPr id="1048650"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spAutoFit/>
          </a:bodyPr>
          <a:p>
            <a:endParaRPr altLang="en-US" lang="zh-CN"/>
          </a:p>
        </p:txBody>
      </p:sp>
      <p:sp>
        <p:nvSpPr>
          <p:cNvPr id="1048651"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spAutoFit/>
          </a:bodyPr>
          <a:p>
            <a:pPr algn="ctr"/>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52"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spAutoFit/>
          </a:bodyPr>
          <a:p>
            <a:pPr algn="l"/>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53"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indent="0" marL="38100">
                <a:lnSpc>
                  <a:spcPct val="100000"/>
                </a:lnSpc>
                <a:spcBef>
                  <a:spcPts val="55"/>
                </a:spcBef>
              </a:pPr>
              <a:t>‹#›</a:t>
            </a:fld>
            <a:endParaRPr altLang="en-US" b="0" sz="1100" i="0" lang="zh-CN"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47" name=""/>
        <p:cNvGrpSpPr/>
        <p:nvPr/>
      </p:nvGrpSpPr>
      <p:grpSpPr>
        <a:xfrm>
          <a:off x="0" y="0"/>
          <a:ext cx="0" cy="0"/>
          <a:chOff x="0" y="0"/>
          <a:chExt cx="0" cy="0"/>
        </a:xfrm>
      </p:grpSpPr>
      <p:sp>
        <p:nvSpPr>
          <p:cNvPr id="1048664"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65"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66"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67"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68"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69"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0"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1"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2"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3"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4"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spAutoFit/>
          </a:bodyPr>
          <a:p>
            <a:endParaRPr altLang="en-US" b="1" sz="4800" i="0" lang="zh-CN">
              <a:solidFill>
                <a:schemeClr val="tx1"/>
              </a:solidFill>
              <a:latin typeface="Trebuchet MS" panose="020B0603020202020204" charset="0"/>
              <a:cs typeface="Trebuchet MS" panose="020B0603020202020204" charset="0"/>
            </a:endParaRPr>
          </a:p>
        </p:txBody>
      </p:sp>
      <p:sp>
        <p:nvSpPr>
          <p:cNvPr id="1048675"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spAutoFit/>
          </a:bodyPr>
          <a:p>
            <a:pPr algn="ctr"/>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76"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spAutoFit/>
          </a:bodyPr>
          <a:p>
            <a:pPr algn="l"/>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77"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indent="0" marL="38100">
                <a:lnSpc>
                  <a:spcPct val="100000"/>
                </a:lnSpc>
                <a:spcBef>
                  <a:spcPts val="55"/>
                </a:spcBef>
              </a:pPr>
              <a:t>‹#›</a:t>
            </a:fld>
            <a:endParaRPr altLang="en-US" b="0" sz="1100" i="0" lang="zh-CN"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9"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spAutoFit/>
          </a:bodyPr>
          <a:p>
            <a:endParaRPr altLang="en-US" b="1" sz="4800" i="0" lang="zh-CN">
              <a:solidFill>
                <a:schemeClr val="tx1"/>
              </a:solidFill>
              <a:latin typeface="Trebuchet MS" panose="020B0603020202020204" charset="0"/>
              <a:cs typeface="Trebuchet MS" panose="020B0603020202020204" charset="0"/>
            </a:endParaRPr>
          </a:p>
        </p:txBody>
      </p:sp>
      <p:sp>
        <p:nvSpPr>
          <p:cNvPr id="1048602"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spAutoFit/>
          </a:bodyPr>
          <a:p>
            <a:pPr algn="ctr"/>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spAutoFit/>
          </a:bodyPr>
          <a:p>
            <a:pPr algn="l"/>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indent="0" marL="38100">
                <a:lnSpc>
                  <a:spcPct val="100000"/>
                </a:lnSpc>
                <a:spcBef>
                  <a:spcPts val="55"/>
                </a:spcBef>
              </a:pPr>
              <a:t>‹#›</a:t>
            </a:fld>
            <a:endParaRPr altLang="en-US" b="0" sz="1100" i="0" lang="zh-CN"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95" name="文本框"/>
          <p:cNvSpPr>
            <a:spLocks noGrp="1"/>
          </p:cNvSpPr>
          <p:nvPr>
            <p:ph type="title"/>
          </p:nvPr>
        </p:nvSpPr>
        <p:spPr/>
        <p:txBody>
          <a:bodyPr/>
          <a:p>
            <a:r>
              <a:rPr altLang="en-US" lang="zh-CN"/>
              <a:t>单击此处编辑母版标题样式</a:t>
            </a:r>
          </a:p>
        </p:txBody>
      </p:sp>
      <p:sp>
        <p:nvSpPr>
          <p:cNvPr id="1048796" name="文本框"/>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7"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77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8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81"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805" name="文本框"/>
          <p:cNvSpPr>
            <a:spLocks noGrp="1"/>
          </p:cNvSpPr>
          <p:nvPr>
            <p:ph type="title"/>
          </p:nvPr>
        </p:nvSpPr>
        <p:spPr/>
        <p:txBody>
          <a:bodyPr/>
          <a:p>
            <a:r>
              <a:rPr altLang="en-US" lang="zh-CN"/>
              <a:t>单击此处编辑母版标题样式</a:t>
            </a:r>
          </a:p>
        </p:txBody>
      </p:sp>
      <p:sp>
        <p:nvSpPr>
          <p:cNvPr id="1048806"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807"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808"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809" name="文本框"/>
          <p:cNvSpPr>
            <a:spLocks noGrp="1"/>
          </p:cNvSpPr>
          <p:nvPr>
            <p:ph type="ftr" sz="quarter" idx="11"/>
          </p:nvPr>
        </p:nvSpPr>
        <p:spPr/>
        <p:txBody>
          <a:bodyPr/>
          <a:p>
            <a:endParaRPr altLang="en-US" lang="zh-CN"/>
          </a:p>
        </p:txBody>
      </p:sp>
      <p:sp>
        <p:nvSpPr>
          <p:cNvPr id="104881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a:t>单击此处编辑母版标题样式</a:t>
            </a:r>
          </a:p>
        </p:txBody>
      </p:sp>
      <p:sp>
        <p:nvSpPr>
          <p:cNvPr id="1048785"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86"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7"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88"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9"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64" name="文本框"/>
          <p:cNvSpPr>
            <a:spLocks noGrp="1"/>
          </p:cNvSpPr>
          <p:nvPr>
            <p:ph type="title"/>
          </p:nvPr>
        </p:nvSpPr>
        <p:spPr/>
        <p:txBody>
          <a:bodyPr/>
          <a:p>
            <a:r>
              <a:rPr altLang="en-US" lang="zh-CN"/>
              <a:t>单击此处编辑母版标题样式</a:t>
            </a:r>
          </a:p>
        </p:txBody>
      </p:sp>
      <p:sp>
        <p:nvSpPr>
          <p:cNvPr id="1048765"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8792"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93" name="文本框"/>
          <p:cNvSpPr>
            <a:spLocks noGrp="1"/>
          </p:cNvSpPr>
          <p:nvPr>
            <p:ph type="ftr" sz="quarter" idx="11"/>
          </p:nvPr>
        </p:nvSpPr>
        <p:spPr/>
        <p:txBody>
          <a:bodyPr/>
          <a:p>
            <a:endParaRPr altLang="en-US" lang="zh-CN"/>
          </a:p>
        </p:txBody>
      </p:sp>
      <p:sp>
        <p:nvSpPr>
          <p:cNvPr id="104879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5" name=""/>
        <p:cNvGrpSpPr/>
        <p:nvPr/>
      </p:nvGrpSpPr>
      <p:grpSpPr>
        <a:xfrm>
          <a:off x="0" y="0"/>
          <a:ext cx="0" cy="0"/>
          <a:chOff x="0" y="0"/>
          <a:chExt cx="0" cy="0"/>
        </a:xfrm>
      </p:grpSpPr>
      <p:sp>
        <p:nvSpPr>
          <p:cNvPr id="1048811" name="文本框"/>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812"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813"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814"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815" name="文本框"/>
          <p:cNvSpPr>
            <a:spLocks noGrp="1"/>
          </p:cNvSpPr>
          <p:nvPr>
            <p:ph type="ftr" sz="quarter" idx="11"/>
          </p:nvPr>
        </p:nvSpPr>
        <p:spPr/>
        <p:txBody>
          <a:bodyPr/>
          <a:p>
            <a:endParaRPr altLang="en-US" lang="zh-CN"/>
          </a:p>
        </p:txBody>
      </p:sp>
      <p:sp>
        <p:nvSpPr>
          <p:cNvPr id="104881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773" name="文本框"/>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74"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5"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76" name="文本框"/>
          <p:cNvSpPr>
            <a:spLocks noGrp="1"/>
          </p:cNvSpPr>
          <p:nvPr>
            <p:ph type="dt" sz="half" idx="10"/>
          </p:nvPr>
        </p:nvSpPr>
        <p:spPr/>
        <p:txBody>
          <a:bodyPr/>
          <a:p>
            <a:fld id="{72514870-5082-4025-BC8A-5E070B8EB77D}" type="datetimeFigureOut">
              <a:rPr altLang="en-US" lang="zh-CN" smtClean="0"/>
              <a:t>2024/9/30</a:t>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spAutoFit/>
          </a:bodyPr>
          <a:p>
            <a:endParaRPr altLang="en-US" b="1" sz="4800" i="0" lang="zh-CN">
              <a:solidFill>
                <a:schemeClr val="tx1"/>
              </a:solidFill>
              <a:latin typeface="Trebuchet MS" panose="020B0603020202020204" charset="0"/>
              <a:cs typeface="Trebuchet MS" panose="020B0603020202020204"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spAutoFit/>
          </a:bodyPr>
          <a:p>
            <a:pPr algn="ctr"/>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spAutoFit/>
          </a:bodyPr>
          <a:p>
            <a:pPr algn="l"/>
            <a:fld id="{CAD2D6BD-DE1B-4B5F-8B41-2702339687B9}" type="datetime1">
              <a:rPr altLang="zh-CN" lang="en-US">
                <a:solidFill>
                  <a:srgbClr val="898989"/>
                </a:solidFill>
                <a:latin typeface="Calibri" panose="020F0502020204030204" charset="0"/>
                <a:ea typeface="SimSun" panose="02010600030101010101" pitchFamily="2" charset="-122"/>
                <a:cs typeface="Calibri" panose="020F0502020204030204" charset="0"/>
              </a:rPr>
              <a:pPr algn="l"/>
              <a:t>9/30/2024</a:t>
            </a:fld>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indent="0" marL="38100">
                <a:lnSpc>
                  <a:spcPct val="100000"/>
                </a:lnSpc>
                <a:spcBef>
                  <a:spcPts val="55"/>
                </a:spcBef>
              </a:pPr>
              <a:t>‹#›</a:t>
            </a:fld>
            <a:endParaRPr altLang="en-US" b="0" sz="1100" i="0" lang="zh-CN"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accent1="accent1" accent2="accent2" accent3="accent3" accent4="accent4" accent5="accent5" accent6="accent6" bg1="lt1" bg2="lt2" tx1="dk1" tx2="dk2"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dt="0" ftr="0" hdr="0" sldNum="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defTabSz="914400" fontAlgn="auto" hangingPunct="1" indent="0" marL="0">
        <a:buNone/>
        <a:defRPr sz="1800">
          <a:latin typeface="Calibri" panose="020F0502020204030204" charset="0"/>
          <a:ea typeface="SimSun" panose="02010600030101010101" pitchFamily="2" charset="-122"/>
          <a:cs typeface="Calibri" panose="020F0502020204030204" charset="0"/>
        </a:defRPr>
      </a:lvl1pPr>
      <a:lvl2pPr defTabSz="914400" fontAlgn="auto" hangingPunct="1" indent="0" marL="457200">
        <a:buNone/>
        <a:defRPr sz="1800">
          <a:latin typeface="Calibri" panose="020F0502020204030204" charset="0"/>
          <a:ea typeface="SimSun" panose="02010600030101010101" pitchFamily="2" charset="-122"/>
          <a:cs typeface="Calibri" panose="020F0502020204030204" charset="0"/>
        </a:defRPr>
      </a:lvl2pPr>
      <a:lvl3pPr defTabSz="914400" fontAlgn="auto" hangingPunct="1" indent="0" marL="914400">
        <a:buNone/>
        <a:defRPr sz="1800">
          <a:latin typeface="Calibri" panose="020F0502020204030204" charset="0"/>
          <a:ea typeface="SimSun" panose="02010600030101010101" pitchFamily="2" charset="-122"/>
          <a:cs typeface="Calibri" panose="020F0502020204030204" charset="0"/>
        </a:defRPr>
      </a:lvl3pPr>
      <a:lvl4pPr defTabSz="914400" fontAlgn="auto" hangingPunct="1" indent="0" marL="1371600">
        <a:buNone/>
        <a:defRPr sz="1800">
          <a:latin typeface="Calibri" panose="020F0502020204030204" charset="0"/>
          <a:ea typeface="SimSun" panose="02010600030101010101" pitchFamily="2" charset="-122"/>
          <a:cs typeface="Calibri" panose="020F0502020204030204" charset="0"/>
        </a:defRPr>
      </a:lvl4pPr>
      <a:lvl5pPr defTabSz="914400" fontAlgn="auto" hangingPunct="1" indent="0" marL="1828800">
        <a:buNone/>
        <a:defRPr sz="1800">
          <a:latin typeface="Calibri" panose="020F0502020204030204" charset="0"/>
          <a:ea typeface="SimSun" panose="02010600030101010101" pitchFamily="2" charset="-122"/>
          <a:cs typeface="Calibri" panose="020F0502020204030204" charset="0"/>
        </a:defRPr>
      </a:lvl5pPr>
      <a:lvl6pPr defTabSz="914400" fontAlgn="auto" hangingPunct="1" indent="0" marL="2286000">
        <a:buNone/>
        <a:defRPr sz="1800">
          <a:latin typeface="Calibri" panose="020F0502020204030204" charset="0"/>
          <a:ea typeface="SimSun" panose="02010600030101010101" pitchFamily="2" charset="-122"/>
          <a:cs typeface="Calibri" panose="020F0502020204030204" charset="0"/>
        </a:defRPr>
      </a:lvl6pPr>
      <a:lvl7pPr defTabSz="914400" fontAlgn="auto" hangingPunct="1" indent="0" marL="2743200">
        <a:buNone/>
        <a:defRPr sz="1800">
          <a:latin typeface="Calibri" panose="020F0502020204030204" charset="0"/>
          <a:ea typeface="SimSun" panose="02010600030101010101" pitchFamily="2" charset="-122"/>
          <a:cs typeface="Calibri" panose="020F0502020204030204" charset="0"/>
        </a:defRPr>
      </a:lvl7pPr>
      <a:lvl8pPr defTabSz="914400" fontAlgn="auto" hangingPunct="1" indent="0" marL="3200400">
        <a:buNone/>
        <a:defRPr sz="1800">
          <a:latin typeface="Calibri" panose="020F0502020204030204" charset="0"/>
          <a:ea typeface="SimSun" panose="02010600030101010101" pitchFamily="2" charset="-122"/>
          <a:cs typeface="Calibri" panose="020F0502020204030204" charset="0"/>
        </a:defRPr>
      </a:lvl8pPr>
      <a:lvl9pPr defTabSz="914400" fontAlgn="auto" hangingPunct="1" indent="0" marL="3200400">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876298" y="990599"/>
            <a:ext cx="1743075" cy="1333500"/>
            <a:chOff x="876298" y="990599"/>
            <a:chExt cx="1743075" cy="1333500"/>
          </a:xfrm>
        </p:grpSpPr>
        <p:sp>
          <p:nvSpPr>
            <p:cNvPr id="1048654"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55"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56"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57"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58" name="文本框"/>
          <p:cNvSpPr>
            <a:spLocks noGrp="1"/>
          </p:cNvSpPr>
          <p:nvPr>
            <p:ph type="ctrTitle"/>
          </p:nvPr>
        </p:nvSpPr>
        <p:spPr>
          <a:xfrm>
            <a:off x="-623455" y="19665"/>
            <a:ext cx="9776980" cy="1001556"/>
          </a:xfrm>
          <a:prstGeom prst="rect"/>
          <a:noFill/>
          <a:ln w="12700" cap="flat" cmpd="sng">
            <a:noFill/>
            <a:prstDash val="solid"/>
            <a:miter/>
          </a:ln>
        </p:spPr>
        <p:txBody>
          <a:bodyPr anchor="t" anchorCtr="0" bIns="0" lIns="0" rIns="0" tIns="16510" vert="horz" wrap="square">
            <a:spAutoFit/>
          </a:bodyPr>
          <a:p>
            <a:pPr algn="l" indent="0" marL="3213735">
              <a:lnSpc>
                <a:spcPct val="100000"/>
              </a:lnSpc>
              <a:spcBef>
                <a:spcPts val="130"/>
              </a:spcBef>
              <a:spcAft>
                <a:spcPts val="0"/>
              </a:spcAft>
              <a:buNone/>
            </a:pPr>
            <a:r>
              <a:rPr altLang="zh-CN" baseline="0" b="1" cap="none" dirty="0" sz="3200" i="0" kern="0" lang="en-US" spc="0" strike="noStrike" u="none">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r>
              <a:rPr altLang="en-US" baseline="0" b="1" cap="none" dirty="0" sz="3200" i="0" kern="0" lang="zh-CN" spc="0" strike="noStrike" u="none">
                <a:solidFill>
                  <a:srgbClr val="0F0F0F"/>
                </a:solidFill>
                <a:latin typeface="Roboto" pitchFamily="2" charset="0"/>
                <a:ea typeface="SimSun" panose="02010600030101010101" pitchFamily="2" charset="-122"/>
                <a:cs typeface="Trebuchet MS" panose="020B0603020202020204" charset="0"/>
              </a:rPr>
              <a:t/>
            </a:r>
            <a:br>
              <a:rPr altLang="en-US" baseline="0" b="1" cap="none" dirty="0" sz="3200" i="0" kern="0" lang="zh-CN" spc="0" strike="noStrike" u="none">
                <a:solidFill>
                  <a:srgbClr val="0F0F0F"/>
                </a:solidFill>
                <a:latin typeface="Roboto" pitchFamily="2" charset="0"/>
                <a:ea typeface="SimSun" panose="02010600030101010101" pitchFamily="2" charset="-122"/>
                <a:cs typeface="Trebuchet MS" panose="020B0603020202020204" charset="0"/>
              </a:rPr>
            </a:br>
            <a:endParaRPr altLang="en-US" baseline="0" b="0" cap="none" dirty="0" sz="3200" i="0" kern="0" lang="zh-CN" spc="15"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56"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59"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60" name="矩形"/>
          <p:cNvSpPr/>
          <p:nvPr/>
        </p:nvSpPr>
        <p:spPr>
          <a:xfrm>
            <a:off x="2104852" y="2959221"/>
            <a:ext cx="6788726" cy="193802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STUDENT NAME: </a:t>
            </a:r>
            <a:r>
              <a:rPr altLang="zh-CN" baseline="0" b="0" cap="none" dirty="0" sz="2400" i="0" kern="1200" lang="en-IN" spc="0" strike="noStrike" u="none" smtClean="0">
                <a:solidFill>
                  <a:schemeClr val="tx1"/>
                </a:solidFill>
                <a:latin typeface="Calibri" panose="020F0502020204030204" charset="0"/>
                <a:ea typeface="SimSun" panose="02010600030101010101" pitchFamily="2" charset="-122"/>
                <a:cs typeface="Calibri" panose="020F0502020204030204" charset="0"/>
              </a:rPr>
              <a:t>PARTHIBAN</a:t>
            </a:r>
            <a:r>
              <a:rPr altLang="zh-CN" b="0" cap="none" dirty="0" sz="2400" i="0" kern="1200" lang="en-IN" spc="0" strike="noStrike" u="none" smtClean="0">
                <a:solidFill>
                  <a:schemeClr val="tx1"/>
                </a:solidFill>
                <a:latin typeface="Calibri" panose="020F0502020204030204" charset="0"/>
                <a:ea typeface="SimSun" panose="02010600030101010101" pitchFamily="2" charset="-122"/>
                <a:cs typeface="Calibri" panose="020F0502020204030204" charset="0"/>
              </a:rPr>
              <a:t> K</a:t>
            </a:r>
            <a:endParaRPr altLang="zh-CN" baseline="0" b="0" cap="none" dirty="0" sz="2400" i="0" kern="1200" lang="en-US" spc="0" strike="noStrike" u="none">
              <a:solidFill>
                <a:srgbClr val="0070C0"/>
              </a:solidFill>
              <a:latin typeface="Calibri" panose="020F0502020204030204" charset="0"/>
              <a:ea typeface="SimSun" panose="02010600030101010101" pitchFamily="2" charset="-122"/>
              <a:cs typeface="Calibri" panose="020F0502020204030204"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REGISTER N</a:t>
            </a:r>
            <a:r>
              <a:rPr altLang="en-US" baseline="0" b="0" cap="none" dirty="0" sz="2400" i="0" kern="1200" lang="en-IN" spc="0" strike="noStrike" u="none">
                <a:solidFill>
                  <a:schemeClr val="tx1"/>
                </a:solidFill>
                <a:latin typeface="Calibri" panose="020F0502020204030204" charset="0"/>
                <a:ea typeface="SimSun" panose="02010600030101010101" pitchFamily="2" charset="-122"/>
                <a:cs typeface="Calibri" panose="020F0502020204030204" charset="0"/>
              </a:rPr>
              <a:t>AME: </a:t>
            </a:r>
            <a:r>
              <a:rPr altLang="en-US" baseline="0" b="0" cap="none" dirty="0" sz="2400" i="0" kern="1200" lang="en-IN" spc="0" strike="noStrike" u="none" smtClean="0">
                <a:solidFill>
                  <a:schemeClr val="tx1"/>
                </a:solidFill>
                <a:latin typeface="Calibri" panose="020F0502020204030204" charset="0"/>
                <a:ea typeface="SimSun" panose="02010600030101010101" pitchFamily="2" charset="-122"/>
                <a:cs typeface="Calibri" panose="020F0502020204030204" charset="0"/>
              </a:rPr>
              <a:t>312220043</a:t>
            </a:r>
            <a:endParaRPr altLang="zh-CN" baseline="0" b="0" cap="none" dirty="0" sz="2400" i="0" kern="1200" lang="en-US" spc="0" strike="noStrike" u="none">
              <a:solidFill>
                <a:srgbClr val="0070C0"/>
              </a:solidFill>
              <a:latin typeface="Calibri" panose="020F0502020204030204" charset="0"/>
              <a:ea typeface="SimSun" panose="02010600030101010101" pitchFamily="2" charset="-122"/>
              <a:cs typeface="Calibri" panose="020F0502020204030204"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DEPARTMENT: </a:t>
            </a:r>
            <a:r>
              <a:rPr altLang="en-US" baseline="0" b="0" cap="none" dirty="0" sz="2400" i="0" kern="1200" lang="en-IN" spc="0" strike="noStrike" u="none">
                <a:solidFill>
                  <a:schemeClr val="tx1"/>
                </a:solidFill>
                <a:latin typeface="Calibri" panose="020F0502020204030204" charset="0"/>
                <a:ea typeface="SimSun" panose="02010600030101010101" pitchFamily="2" charset="-122"/>
                <a:cs typeface="Calibri" panose="020F0502020204030204" charset="0"/>
              </a:rPr>
              <a:t>B.COM GENERAL</a:t>
            </a:r>
            <a:endParaRPr altLang="zh-CN" baseline="0" b="0" cap="none" dirty="0" sz="2400" i="0" kern="1200" lang="en-US" spc="0" strike="noStrike" u="none">
              <a:solidFill>
                <a:srgbClr val="0070C0"/>
              </a:solidFill>
              <a:latin typeface="Calibri" panose="020F0502020204030204" charset="0"/>
              <a:ea typeface="SimSun" panose="02010600030101010101" pitchFamily="2" charset="-122"/>
              <a:cs typeface="Calibri" panose="020F0502020204030204"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COLLEGE: </a:t>
            </a:r>
            <a:r>
              <a:rPr altLang="en-US" baseline="0" b="0" cap="none" dirty="0" sz="2400" i="0" kern="1200" lang="en-IN" spc="0" strike="noStrike" u="none">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altLang="zh-CN" baseline="0" b="0" cap="none" dirty="0" sz="2400" i="0" kern="1200" lang="en-US" spc="0" strike="noStrike" u="none">
              <a:solidFill>
                <a:srgbClr val="0070C0"/>
              </a:solidFill>
              <a:latin typeface="Calibri" panose="020F0502020204030204" charset="0"/>
              <a:ea typeface="SimSun" panose="02010600030101010101" pitchFamily="2" charset="-122"/>
              <a:cs typeface="Calibri" panose="020F0502020204030204"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           </a:t>
            </a:r>
            <a:endParaRPr altLang="en-US" baseline="0" b="0" cap="none" dirty="0" sz="2400" i="0" kern="1200" lang="zh-CN" spc="0" strike="noStrike" u="none">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20" name="矩形"/>
          <p:cNvSpPr/>
          <p:nvPr/>
        </p:nvSpPr>
        <p:spPr>
          <a:xfrm>
            <a:off x="752474" y="6486037"/>
            <a:ext cx="1773555" cy="166369"/>
          </a:xfrm>
          <a:prstGeom prst="rect"/>
          <a:noFill/>
          <a:ln w="12700" cap="flat" cmpd="sng">
            <a:noFill/>
            <a:prstDash val="solid"/>
            <a:miter/>
          </a:ln>
        </p:spPr>
        <p:txBody>
          <a:bodyPr anchor="t" anchorCtr="0" bIns="0" lIns="0" rIns="0" tIns="0" vert="horz" wrap="squar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anose="020B0603020202020204" charset="0"/>
                <a:ea typeface="SimSun" panose="02010600030101010101" pitchFamily="2" charset="-122"/>
                <a:cs typeface="Trebuchet MS" panose="020B0603020202020204" charset="0"/>
              </a:rPr>
              <a:t>3/21/202</a:t>
            </a:r>
            <a:r>
              <a:rPr altLang="zh-CN" baseline="0" b="0" cap="none" sz="1100" i="0" kern="1200" lang="en-US" spc="10" strike="noStrike" u="none">
                <a:solidFill>
                  <a:srgbClr val="2D83C3"/>
                </a:solidFill>
                <a:latin typeface="Trebuchet MS" panose="020B0603020202020204" charset="0"/>
                <a:ea typeface="SimSun" panose="02010600030101010101" pitchFamily="2" charset="-122"/>
                <a:cs typeface="Trebuchet MS" panose="020B0603020202020204" charset="0"/>
              </a:rPr>
              <a:t>4</a:t>
            </a:r>
            <a:r>
              <a:rPr altLang="zh-CN" baseline="0" b="0" cap="none" sz="1100" i="0" kern="1200" lang="en-US" spc="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0" cap="none" sz="1100" i="0" kern="1200" lang="en-US" spc="13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1" cap="none" sz="1100" i="0" kern="1200" lang="en-US" spc="50" strike="noStrike" u="none">
                <a:solidFill>
                  <a:srgbClr val="2D83C3"/>
                </a:solidFill>
                <a:latin typeface="Trebuchet MS" panose="020B0603020202020204" charset="0"/>
                <a:ea typeface="SimSun" panose="02010600030101010101" pitchFamily="2" charset="-122"/>
                <a:cs typeface="Trebuchet MS" panose="020B0603020202020204" charset="0"/>
              </a:rPr>
              <a:t>A</a:t>
            </a:r>
            <a:r>
              <a:rPr altLang="zh-CN" baseline="0" b="1" cap="none" sz="1100" i="0" kern="1200" lang="en-US" spc="15" strike="noStrike" u="none">
                <a:solidFill>
                  <a:srgbClr val="2D83C3"/>
                </a:solidFill>
                <a:latin typeface="Trebuchet MS" panose="020B0603020202020204" charset="0"/>
                <a:ea typeface="SimSun" panose="02010600030101010101" pitchFamily="2" charset="-122"/>
                <a:cs typeface="Trebuchet MS" panose="020B0603020202020204" charset="0"/>
              </a:rPr>
              <a:t>nnu</a:t>
            </a:r>
            <a:r>
              <a:rPr altLang="zh-CN" baseline="0" b="1" cap="none" sz="1100" i="0" kern="1200" lang="en-US" spc="10" strike="noStrike" u="none">
                <a:solidFill>
                  <a:srgbClr val="2D83C3"/>
                </a:solidFill>
                <a:latin typeface="Trebuchet MS" panose="020B0603020202020204" charset="0"/>
                <a:ea typeface="SimSun" panose="02010600030101010101" pitchFamily="2" charset="-122"/>
                <a:cs typeface="Trebuchet MS" panose="020B0603020202020204" charset="0"/>
              </a:rPr>
              <a:t>al</a:t>
            </a:r>
            <a:r>
              <a:rPr altLang="zh-CN" baseline="0" b="1" cap="none" sz="1100" i="0" kern="1200" lang="en-US" spc="-14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1" cap="none" sz="1100" i="0" kern="1200" lang="en-US" spc="0" strike="noStrike" u="none">
                <a:solidFill>
                  <a:srgbClr val="2D83C3"/>
                </a:solidFill>
                <a:latin typeface="Trebuchet MS" panose="020B0603020202020204" charset="0"/>
                <a:ea typeface="SimSun" panose="02010600030101010101" pitchFamily="2" charset="-122"/>
                <a:cs typeface="Trebuchet MS" panose="020B0603020202020204" charset="0"/>
              </a:rPr>
              <a:t>R</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e</a:t>
            </a:r>
            <a:r>
              <a:rPr altLang="zh-CN" baseline="0" b="1" cap="none" sz="1100" i="0" kern="1200" lang="en-US" spc="90" strike="noStrike" u="none">
                <a:solidFill>
                  <a:srgbClr val="2D83C3"/>
                </a:solidFill>
                <a:latin typeface="Trebuchet MS" panose="020B0603020202020204" charset="0"/>
                <a:ea typeface="SimSun" panose="02010600030101010101" pitchFamily="2" charset="-122"/>
                <a:cs typeface="Trebuchet MS" panose="020B0603020202020204" charset="0"/>
              </a:rPr>
              <a:t>v</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i</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e</a:t>
            </a:r>
            <a:r>
              <a:rPr altLang="zh-CN" baseline="0" b="1" cap="none" sz="1100" i="0" kern="1200" lang="en-US" spc="15" strike="noStrike" u="none">
                <a:solidFill>
                  <a:srgbClr val="2D83C3"/>
                </a:solidFill>
                <a:latin typeface="Trebuchet MS" panose="020B0603020202020204" charset="0"/>
                <a:ea typeface="SimSun" panose="02010600030101010101" pitchFamily="2" charset="-122"/>
                <a:cs typeface="Trebuchet MS" panose="020B0603020202020204" charset="0"/>
              </a:rPr>
              <a:t>w</a:t>
            </a:r>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2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624" name="文本框"/>
          <p:cNvSpPr>
            <a:spLocks noGrp="1"/>
          </p:cNvSpPr>
          <p:nvPr>
            <p:ph type="title"/>
          </p:nvPr>
        </p:nvSpPr>
        <p:spPr>
          <a:xfrm>
            <a:off x="755332" y="385444"/>
            <a:ext cx="10681335" cy="664210"/>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THE</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WOW"</a:t>
            </a:r>
            <a:r>
              <a:rPr altLang="zh-CN" baseline="0" b="1" cap="none" sz="4250" i="0" kern="0" lang="en-US" spc="8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IN</a:t>
            </a:r>
            <a:r>
              <a:rPr altLang="zh-CN" baseline="0" b="1" cap="none" sz="425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OUR</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SOLUTION</a:t>
            </a:r>
            <a:endParaRPr altLang="en-US" baseline="0" b="1" cap="none" sz="425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25" name="文本框"/>
          <p:cNvSpPr>
            <a:spLocks noGrp="1"/>
          </p:cNvSpPr>
          <p:nvPr>
            <p:ph type="body" idx="1"/>
          </p:nvPr>
        </p:nvSpPr>
        <p:spPr>
          <a:xfrm>
            <a:off x="2362200" y="1148252"/>
            <a:ext cx="8305800" cy="6758940"/>
          </a:xfrm>
          <a:prstGeom prst="rect"/>
          <a:noFill/>
          <a:ln w="12700" cap="flat" cmpd="sng">
            <a:noFill/>
            <a:prstDash val="solid"/>
            <a:miter/>
          </a:ln>
        </p:spPr>
        <p:txBody>
          <a:bodyPr anchor="t" anchorCtr="0" bIns="45720" lIns="91440" rIns="91440" tIns="45720" vert="horz" wrap="square"/>
          <a:p>
            <a:pPr algn="l" indent="0" marL="0">
              <a:lnSpc>
                <a:spcPct val="100000"/>
              </a:lnSpc>
              <a:spcBef>
                <a:spcPts val="0"/>
              </a:spcBef>
              <a:spcAft>
                <a:spcPts val="0"/>
              </a:spcAft>
              <a:buNone/>
            </a:pPr>
            <a:r>
              <a:rPr altLang="zh-CN" baseline="0" b="1"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Personalized Insights:</a:t>
            </a:r>
            <a:endPar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endParaRPr>
          </a:p>
          <a:p>
            <a:pPr algn="l" indent="-285750" lvl="1" marL="742950">
              <a:lnSpc>
                <a:spcPct val="100000"/>
              </a:lnSpc>
              <a:spcBef>
                <a:spcPts val="0"/>
              </a:spcBef>
              <a:spcAft>
                <a:spcPts val="0"/>
              </a:spcAft>
              <a:buFont typeface="Arial" panose="020B0604020202020204" pitchFamily="34" charset="0"/>
              <a:buChar char="•"/>
            </a:pPr>
            <a:r>
              <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algn="l" indent="-285750" lvl="1" marL="742950">
              <a:lnSpc>
                <a:spcPct val="100000"/>
              </a:lnSpc>
              <a:spcBef>
                <a:spcPts val="0"/>
              </a:spcBef>
              <a:spcAft>
                <a:spcPts val="0"/>
              </a:spcAft>
              <a:buFont typeface="Arial" panose="020B0604020202020204" pitchFamily="34" charset="0"/>
              <a:buChar char="•"/>
            </a:pPr>
            <a:r>
              <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algn="l" indent="0" marL="0">
              <a:lnSpc>
                <a:spcPct val="100000"/>
              </a:lnSpc>
              <a:spcBef>
                <a:spcPts val="0"/>
              </a:spcBef>
              <a:spcAft>
                <a:spcPts val="0"/>
              </a:spcAft>
              <a:buNone/>
            </a:pPr>
            <a:r>
              <a:rPr altLang="zh-CN" baseline="0" b="1"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Real-Time Analytics:</a:t>
            </a:r>
            <a:endPar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endParaRPr>
          </a:p>
          <a:p>
            <a:pPr algn="l" indent="-285750" lvl="1" marL="742950">
              <a:lnSpc>
                <a:spcPct val="100000"/>
              </a:lnSpc>
              <a:spcBef>
                <a:spcPts val="0"/>
              </a:spcBef>
              <a:spcAft>
                <a:spcPts val="0"/>
              </a:spcAft>
              <a:buFont typeface="Arial" panose="020B0604020202020204" pitchFamily="34" charset="0"/>
              <a:buChar char="•"/>
            </a:pPr>
            <a:r>
              <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algn="l" indent="-285750" lvl="1" marL="742950">
              <a:lnSpc>
                <a:spcPct val="100000"/>
              </a:lnSpc>
              <a:spcBef>
                <a:spcPts val="0"/>
              </a:spcBef>
              <a:spcAft>
                <a:spcPts val="0"/>
              </a:spcAft>
              <a:buFont typeface="Arial" panose="020B0604020202020204" pitchFamily="34" charset="0"/>
              <a:buChar char="•"/>
            </a:pPr>
            <a:r>
              <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algn="l" indent="0" marL="0">
              <a:lnSpc>
                <a:spcPct val="100000"/>
              </a:lnSpc>
              <a:spcBef>
                <a:spcPts val="0"/>
              </a:spcBef>
              <a:spcAft>
                <a:spcPts val="0"/>
              </a:spcAft>
              <a:buNone/>
            </a:pPr>
            <a:r>
              <a:rPr altLang="zh-CN" baseline="0" b="1"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Engaging Experience:</a:t>
            </a:r>
            <a:endPar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endParaRPr>
          </a:p>
          <a:p>
            <a:pPr algn="l" indent="-285750" lvl="1" marL="742950">
              <a:lnSpc>
                <a:spcPct val="100000"/>
              </a:lnSpc>
              <a:spcBef>
                <a:spcPts val="0"/>
              </a:spcBef>
              <a:spcAft>
                <a:spcPts val="0"/>
              </a:spcAft>
              <a:buFont typeface="Arial" panose="020B0604020202020204" pitchFamily="34" charset="0"/>
              <a:buChar char="•"/>
            </a:pPr>
            <a:r>
              <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algn="l" indent="-285750" lvl="1" marL="742950">
              <a:lnSpc>
                <a:spcPct val="100000"/>
              </a:lnSpc>
              <a:spcBef>
                <a:spcPts val="0"/>
              </a:spcBef>
              <a:spcAft>
                <a:spcPts val="0"/>
              </a:spcAft>
              <a:buFont typeface="Arial" panose="020B0604020202020204" pitchFamily="34" charset="0"/>
              <a:buChar char="•"/>
            </a:pPr>
            <a:r>
              <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algn="l" indent="0" marL="0">
              <a:lnSpc>
                <a:spcPct val="100000"/>
              </a:lnSpc>
              <a:spcBef>
                <a:spcPts val="0"/>
              </a:spcBef>
              <a:spcAft>
                <a:spcPts val="0"/>
              </a:spcAft>
              <a:buNone/>
            </a:pPr>
            <a:r>
              <a:rPr altLang="zh-CN" baseline="0" b="1"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Holistic Approach:</a:t>
            </a:r>
            <a:endPar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endParaRPr>
          </a:p>
          <a:p>
            <a:pPr algn="l" indent="-285750" lvl="1" marL="742950">
              <a:lnSpc>
                <a:spcPct val="100000"/>
              </a:lnSpc>
              <a:spcBef>
                <a:spcPts val="0"/>
              </a:spcBef>
              <a:spcAft>
                <a:spcPts val="0"/>
              </a:spcAft>
              <a:buFont typeface="Arial" panose="020B0604020202020204" pitchFamily="34" charset="0"/>
              <a:buChar char="•"/>
            </a:pPr>
            <a:r>
              <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algn="l" indent="-285750" lvl="1" marL="742950">
              <a:lnSpc>
                <a:spcPct val="100000"/>
              </a:lnSpc>
              <a:spcBef>
                <a:spcPts val="0"/>
              </a:spcBef>
              <a:spcAft>
                <a:spcPts val="0"/>
              </a:spcAft>
              <a:buFont typeface="Arial" panose="020B0604020202020204" pitchFamily="34" charset="0"/>
              <a:buChar char="•"/>
            </a:pPr>
            <a:r>
              <a:rPr altLang="zh-CN" baseline="0" b="0" cap="none"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algn="l" indent="0" marL="0">
              <a:lnSpc>
                <a:spcPct val="100000"/>
              </a:lnSpc>
              <a:spcBef>
                <a:spcPts val="0"/>
              </a:spcBef>
              <a:spcAft>
                <a:spcPts val="0"/>
              </a:spcAft>
              <a:buNone/>
            </a:pPr>
            <a:endParaRPr altLang="en-US" baseline="0" b="0" cap="none" sz="1800" i="0" kern="0" lang="zh-CN" spc="0" strike="noStrike" u="none">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48626"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27" name="矩形"/>
          <p:cNvSpPr/>
          <p:nvPr/>
        </p:nvSpPr>
        <p:spPr>
          <a:xfrm>
            <a:off x="2857500" y="2300436"/>
            <a:ext cx="8534018" cy="94869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Font typeface="Arial" panose="020B0604020202020204" pitchFamily="34" charset="0"/>
              <a:buChar char="•"/>
            </a:pP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2" cstate="print"/>
          <a:stretch>
            <a:fillRect/>
          </a:stretch>
        </p:blipFill>
        <p:spPr>
          <a:xfrm>
            <a:off x="1666874" y="6467475"/>
            <a:ext cx="76200" cy="177799"/>
          </a:xfrm>
          <a:prstGeom prst="rect"/>
          <a:noFill/>
          <a:ln w="12700" cap="flat" cmpd="sng">
            <a:noFill/>
            <a:prstDash val="solid"/>
            <a:miter/>
          </a:ln>
        </p:spPr>
      </p:pic>
      <p:sp>
        <p:nvSpPr>
          <p:cNvPr id="1048614" name="文本框"/>
          <p:cNvSpPr>
            <a:spLocks noGrp="1"/>
          </p:cNvSpPr>
          <p:nvPr>
            <p:ph type="title"/>
          </p:nvPr>
        </p:nvSpPr>
        <p:spPr>
          <a:xfrm>
            <a:off x="755332" y="385444"/>
            <a:ext cx="10681335" cy="737235"/>
          </a:xfrm>
          <a:prstGeom prst="rect"/>
          <a:noFill/>
          <a:ln w="12700" cap="flat" cmpd="sng">
            <a:noFill/>
            <a:prstDash val="solid"/>
            <a:miter/>
          </a:ln>
        </p:spPr>
        <p:txBody>
          <a:bodyPr anchor="t" anchorCtr="0" bIns="0" lIns="0" rIns="0" tIns="13334" vert="horz" wrap="square">
            <a:spAutoFit/>
          </a:bodyPr>
          <a:p>
            <a:pPr algn="l" indent="0" marL="12700">
              <a:lnSpc>
                <a:spcPct val="100000"/>
              </a:lnSpc>
              <a:spcBef>
                <a:spcPts val="105"/>
              </a:spcBef>
              <a:spcAft>
                <a:spcPts val="0"/>
              </a:spcAft>
              <a:buNone/>
            </a:pPr>
            <a:r>
              <a:rPr altLang="zh-CN" baseline="0" b="1" cap="none" sz="48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R</a:t>
            </a:r>
            <a:r>
              <a:rPr altLang="zh-CN" baseline="0" b="1" cap="none" sz="4800" i="0" kern="0" lang="en-US" spc="-4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8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48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U</a:t>
            </a:r>
            <a:r>
              <a:rPr altLang="zh-CN" baseline="0" b="1" cap="none" sz="4800" i="0" kern="0" lang="en-US" spc="-405" strike="noStrike" u="none">
                <a:solidFill>
                  <a:schemeClr val="tx1"/>
                </a:solidFill>
                <a:latin typeface="Trebuchet MS" panose="020B0603020202020204" charset="0"/>
                <a:ea typeface="SimSun" panose="02010600030101010101" pitchFamily="2" charset="-122"/>
                <a:cs typeface="Trebuchet MS" panose="020B0603020202020204" charset="0"/>
              </a:rPr>
              <a:t>L</a:t>
            </a:r>
            <a:r>
              <a:rPr altLang="zh-CN" baseline="0" b="1" cap="none" sz="48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TS</a:t>
            </a:r>
            <a:endParaRPr altLang="en-US" baseline="0" b="1" cap="none" sz="480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15" name="文本框"/>
          <p:cNvSpPr>
            <a:spLocks noGrp="1"/>
          </p:cNvSpPr>
          <p:nvPr>
            <p:ph type="body" idx="1"/>
          </p:nvPr>
        </p:nvSpPr>
        <p:spPr>
          <a:xfrm>
            <a:off x="609600" y="1577340"/>
            <a:ext cx="10972800" cy="784830"/>
          </a:xfrm>
          <a:prstGeom prst="rect"/>
          <a:noFill/>
          <a:ln w="12700" cap="flat" cmpd="sng">
            <a:noFill/>
            <a:prstDash val="solid"/>
            <a:miter/>
          </a:ln>
        </p:spPr>
        <p:txBody>
          <a:bodyPr anchor="t" anchorCtr="0" bIns="45720" lIns="91440" rIns="91440" tIns="45720" vert="horz" wrap="square"/>
          <a:p>
            <a:pPr algn="l" indent="0" marL="0">
              <a:lnSpc>
                <a:spcPct val="100000"/>
              </a:lnSpc>
              <a:spcBef>
                <a:spcPts val="0"/>
              </a:spcBef>
              <a:spcAft>
                <a:spcPts val="0"/>
              </a:spcAft>
              <a:buNone/>
            </a:pPr>
            <a:r>
              <a:rPr altLang="zh-CN" baseline="0" b="0" cap="none" dirty="0" sz="15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FORMULAS:</a:t>
            </a:r>
          </a:p>
          <a:p>
            <a:pPr algn="l" indent="0" marL="0">
              <a:lnSpc>
                <a:spcPct val="100000"/>
              </a:lnSpc>
              <a:spcBef>
                <a:spcPts val="0"/>
              </a:spcBef>
              <a:spcAft>
                <a:spcPts val="0"/>
              </a:spcAft>
              <a:buNone/>
            </a:pPr>
            <a:endParaRPr altLang="zh-CN" baseline="0" b="0" cap="none" dirty="0" sz="1500" i="0" kern="0" lang="en-US" spc="0" strike="noStrike" u="none">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None/>
            </a:pPr>
            <a:r>
              <a:rPr altLang="zh-CN" baseline="0" b="0" cap="none" dirty="0" sz="15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altLang="en-US" baseline="0" b="0" cap="none" dirty="0" sz="1500" i="0" kern="0" lang="zh-CN" spc="0" strike="noStrike" u="none">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48616"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4194304" name="Table 1"/>
          <p:cNvGraphicFramePr>
            <a:graphicFrameLocks/>
          </p:cNvGraphicFramePr>
          <p:nvPr/>
        </p:nvGraphicFramePr>
        <p:xfrm>
          <a:off x="3095625" y="1704023"/>
          <a:ext cx="6000750" cy="3454710"/>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222885">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bl>
          </a:graphicData>
        </a:graphic>
      </p:graphicFrame>
      <p:graphicFrame>
        <p:nvGraphicFramePr>
          <p:cNvPr id="4194305" name="Table 3"/>
          <p:cNvGraphicFramePr>
            <a:graphicFrameLocks/>
          </p:cNvGraphicFramePr>
          <p:nvPr/>
        </p:nvGraphicFramePr>
        <p:xfrm>
          <a:off x="3095625" y="1481138"/>
          <a:ext cx="6000750" cy="3901114"/>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222885">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bl>
          </a:graphicData>
        </a:graphic>
      </p:graphicFrame>
      <p:graphicFrame>
        <p:nvGraphicFramePr>
          <p:cNvPr id="4194306" name="Table 6"/>
          <p:cNvGraphicFramePr>
            <a:graphicFrameLocks/>
          </p:cNvGraphicFramePr>
          <p:nvPr/>
        </p:nvGraphicFramePr>
        <p:xfrm>
          <a:off x="2495550" y="1481138"/>
          <a:ext cx="7200900" cy="3901114"/>
        </p:xfrm>
        <a:graphic>
          <a:graphicData uri="http://schemas.openxmlformats.org/drawingml/2006/table">
            <a:tbl>
              <a:tblPr/>
              <a:tblGrid>
                <a:gridCol w="1200150"/>
                <a:gridCol w="600075"/>
                <a:gridCol w="600075"/>
                <a:gridCol w="600075"/>
                <a:gridCol w="600075"/>
                <a:gridCol w="600075"/>
                <a:gridCol w="600075"/>
                <a:gridCol w="600075"/>
                <a:gridCol w="600075"/>
                <a:gridCol w="600075"/>
                <a:gridCol w="600075"/>
              </a:tblGrid>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83515">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r h="190500">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p>
                      <a:pPr algn="l" fontAlgn="b"/>
                      <a:endParaRPr b="0" sz="110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r>
            </a:tbl>
          </a:graphicData>
        </a:graphic>
      </p:graphicFrame>
      <p:graphicFrame>
        <p:nvGraphicFramePr>
          <p:cNvPr id="4194307" name="图表 1"/>
          <p:cNvGraphicFramePr>
            <a:graphicFrameLocks/>
          </p:cNvGraphicFramePr>
          <p:nvPr/>
        </p:nvGraphicFramePr>
        <p:xfrm>
          <a:off x="1323407" y="2619275"/>
          <a:ext cx="5686992" cy="27433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06"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
            <a:pPr algn="l" indent="0" marL="0">
              <a:lnSpc>
                <a:spcPct val="100000"/>
              </a:lnSpc>
              <a:spcBef>
                <a:spcPts val="0"/>
              </a:spcBef>
              <a:spcAft>
                <a:spcPts val="0"/>
              </a:spcAft>
              <a:buNone/>
            </a:pPr>
            <a:r>
              <a:rPr altLang="zh-CN" baseline="0" b="1" cap="none" dirty="0" sz="48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altLang="en-US" baseline="0" b="1" cap="none" dirty="0" sz="4800" i="0" kern="0" lang="zh-CN"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48607" name="文本框"/>
          <p:cNvSpPr>
            <a:spLocks noGrp="1"/>
          </p:cNvSpPr>
          <p:nvPr>
            <p:ph type="body" idx="1"/>
          </p:nvPr>
        </p:nvSpPr>
        <p:spPr>
          <a:xfrm>
            <a:off x="609600" y="1577340"/>
            <a:ext cx="10744201" cy="4358639"/>
          </a:xfrm>
          <a:prstGeom prst="rect"/>
          <a:noFill/>
          <a:ln w="12700" cap="flat" cmpd="sng">
            <a:noFill/>
            <a:prstDash val="solid"/>
            <a:miter/>
          </a:ln>
        </p:spPr>
        <p:txBody>
          <a:bodyPr anchor="t" anchorCtr="0" bIns="45720" lIns="91440" rIns="91440" tIns="45720" vert="horz" wrap="square"/>
          <a:p>
            <a:pPr algn="just" indent="0" marL="0">
              <a:lnSpc>
                <a:spcPct val="100000"/>
              </a:lnSpc>
              <a:spcBef>
                <a:spcPts val="0"/>
              </a:spcBef>
              <a:spcAft>
                <a:spcPts val="0"/>
              </a:spcAft>
              <a:buNone/>
            </a:pPr>
            <a:r>
              <a:rPr altLang="zh-CN" baseline="0" b="0" cap="none" dirty="0" sz="24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altLang="en-US" baseline="0" b="0" cap="none" dirty="0" sz="2400" i="0" kern="0" lang="zh-CN" spc="0" strike="noStrike" u="none">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8" name=""/>
        <p:cNvGrpSpPr/>
        <p:nvPr/>
      </p:nvGrpSpPr>
      <p:grpSpPr>
        <a:xfrm>
          <a:off x="0" y="0"/>
          <a:ext cx="0" cy="0"/>
          <a:chOff x="0" y="0"/>
          <a:chExt cx="0" cy="0"/>
        </a:xfrm>
      </p:grpSpPr>
      <p:sp>
        <p:nvSpPr>
          <p:cNvPr id="1048678" name="曲线"/>
          <p:cNvSpPr/>
          <p:nvPr/>
        </p:nvSpPr>
        <p:spPr>
          <a:xfrm>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5" cy="6858466"/>
            <a:chOff x="7448612" y="0"/>
            <a:chExt cx="4743795" cy="6858466"/>
          </a:xfrm>
        </p:grpSpPr>
        <p:sp>
          <p:nvSpPr>
            <p:cNvPr id="104867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8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8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8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8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8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8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8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8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8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PROJECT</a:t>
            </a:r>
            <a:r>
              <a:rPr altLang="zh-CN" baseline="0" b="1" cap="none" sz="4250" i="0" kern="0" lang="en-US" spc="-8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TITLE</a:t>
            </a:r>
            <a:endParaRPr altLang="en-US" baseline="0" b="1" cap="none" sz="425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50" name="组合"/>
          <p:cNvGrpSpPr/>
          <p:nvPr/>
        </p:nvGrpSpPr>
        <p:grpSpPr>
          <a:xfrm>
            <a:off x="466725" y="6410325"/>
            <a:ext cx="3705224" cy="295275"/>
            <a:chOff x="466725" y="6410325"/>
            <a:chExt cx="3705224" cy="295275"/>
          </a:xfrm>
        </p:grpSpPr>
        <p:pic>
          <p:nvPicPr>
            <p:cNvPr id="2097157"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8"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9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94" name="矩形"/>
          <p:cNvSpPr/>
          <p:nvPr/>
        </p:nvSpPr>
        <p:spPr>
          <a:xfrm>
            <a:off x="1217522" y="2123271"/>
            <a:ext cx="8593228" cy="1424939"/>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altLang="en-US" baseline="0" b="0" cap="none" sz="2800" i="0" kern="1200" lang="zh-CN" spc="0" strike="noStrike" u="none">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53" name=""/>
        <p:cNvGrpSpPr/>
        <p:nvPr/>
      </p:nvGrpSpPr>
      <p:grpSpPr>
        <a:xfrm>
          <a:off x="0" y="0"/>
          <a:ext cx="0" cy="0"/>
          <a:chOff x="0" y="0"/>
          <a:chExt cx="0" cy="0"/>
        </a:xfrm>
      </p:grpSpPr>
      <p:sp>
        <p:nvSpPr>
          <p:cNvPr id="1048698"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4" name="组合"/>
          <p:cNvGrpSpPr/>
          <p:nvPr/>
        </p:nvGrpSpPr>
        <p:grpSpPr>
          <a:xfrm>
            <a:off x="7448612" y="0"/>
            <a:ext cx="4743795" cy="6858466"/>
            <a:chOff x="7448612" y="0"/>
            <a:chExt cx="4743795" cy="6858466"/>
          </a:xfrm>
        </p:grpSpPr>
        <p:sp>
          <p:nvSpPr>
            <p:cNvPr id="104869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0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0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0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0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0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0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0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0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70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anose="020B0603020202020204" charset="0"/>
                <a:ea typeface="SimSun" panose="02010600030101010101" pitchFamily="2" charset="-122"/>
                <a:cs typeface="Trebuchet MS" panose="020B0603020202020204" charset="0"/>
              </a:rPr>
              <a:t>3/21/202</a:t>
            </a:r>
            <a:r>
              <a:rPr altLang="zh-CN" baseline="0" b="0" cap="none" sz="1100" i="0" kern="1200" lang="en-US" spc="10" strike="noStrike" u="none">
                <a:solidFill>
                  <a:srgbClr val="2D83C3"/>
                </a:solidFill>
                <a:latin typeface="Trebuchet MS" panose="020B0603020202020204" charset="0"/>
                <a:ea typeface="SimSun" panose="02010600030101010101" pitchFamily="2" charset="-122"/>
                <a:cs typeface="Trebuchet MS" panose="020B0603020202020204" charset="0"/>
              </a:rPr>
              <a:t>4</a:t>
            </a:r>
            <a:r>
              <a:rPr altLang="zh-CN" baseline="0" b="0" cap="none" sz="1100" i="0" kern="1200" lang="en-US" spc="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0" cap="none" sz="1100" i="0" kern="1200" lang="en-US" spc="13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1" cap="none" sz="1100" i="0" kern="1200" lang="en-US" spc="50" strike="noStrike" u="none">
                <a:solidFill>
                  <a:srgbClr val="2D83C3"/>
                </a:solidFill>
                <a:latin typeface="Trebuchet MS" panose="020B0603020202020204" charset="0"/>
                <a:ea typeface="SimSun" panose="02010600030101010101" pitchFamily="2" charset="-122"/>
                <a:cs typeface="Trebuchet MS" panose="020B0603020202020204" charset="0"/>
              </a:rPr>
              <a:t>A</a:t>
            </a:r>
            <a:r>
              <a:rPr altLang="zh-CN" baseline="0" b="1" cap="none" sz="1100" i="0" kern="1200" lang="en-US" spc="15" strike="noStrike" u="none">
                <a:solidFill>
                  <a:srgbClr val="2D83C3"/>
                </a:solidFill>
                <a:latin typeface="Trebuchet MS" panose="020B0603020202020204" charset="0"/>
                <a:ea typeface="SimSun" panose="02010600030101010101" pitchFamily="2" charset="-122"/>
                <a:cs typeface="Trebuchet MS" panose="020B0603020202020204" charset="0"/>
              </a:rPr>
              <a:t>nnu</a:t>
            </a:r>
            <a:r>
              <a:rPr altLang="zh-CN" baseline="0" b="1" cap="none" sz="1100" i="0" kern="1200" lang="en-US" spc="10" strike="noStrike" u="none">
                <a:solidFill>
                  <a:srgbClr val="2D83C3"/>
                </a:solidFill>
                <a:latin typeface="Trebuchet MS" panose="020B0603020202020204" charset="0"/>
                <a:ea typeface="SimSun" panose="02010600030101010101" pitchFamily="2" charset="-122"/>
                <a:cs typeface="Trebuchet MS" panose="020B0603020202020204" charset="0"/>
              </a:rPr>
              <a:t>al</a:t>
            </a:r>
            <a:r>
              <a:rPr altLang="zh-CN" baseline="0" b="1" cap="none" sz="1100" i="0" kern="1200" lang="en-US" spc="-14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1" cap="none" sz="1100" i="0" kern="1200" lang="en-US" spc="0" strike="noStrike" u="none">
                <a:solidFill>
                  <a:srgbClr val="2D83C3"/>
                </a:solidFill>
                <a:latin typeface="Trebuchet MS" panose="020B0603020202020204" charset="0"/>
                <a:ea typeface="SimSun" panose="02010600030101010101" pitchFamily="2" charset="-122"/>
                <a:cs typeface="Trebuchet MS" panose="020B0603020202020204" charset="0"/>
              </a:rPr>
              <a:t>R</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e</a:t>
            </a:r>
            <a:r>
              <a:rPr altLang="zh-CN" baseline="0" b="1" cap="none" sz="1100" i="0" kern="1200" lang="en-US" spc="90" strike="noStrike" u="none">
                <a:solidFill>
                  <a:srgbClr val="2D83C3"/>
                </a:solidFill>
                <a:latin typeface="Trebuchet MS" panose="020B0603020202020204" charset="0"/>
                <a:ea typeface="SimSun" panose="02010600030101010101" pitchFamily="2" charset="-122"/>
                <a:cs typeface="Trebuchet MS" panose="020B0603020202020204" charset="0"/>
              </a:rPr>
              <a:t>v</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i</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e</a:t>
            </a:r>
            <a:r>
              <a:rPr altLang="zh-CN" baseline="0" b="1" cap="none" sz="1100" i="0" kern="1200" lang="en-US" spc="15" strike="noStrike" u="none">
                <a:solidFill>
                  <a:srgbClr val="2D83C3"/>
                </a:solidFill>
                <a:latin typeface="Trebuchet MS" panose="020B0603020202020204" charset="0"/>
                <a:ea typeface="SimSun" panose="02010600030101010101" pitchFamily="2" charset="-122"/>
                <a:cs typeface="Trebuchet MS" panose="020B0603020202020204" charset="0"/>
              </a:rPr>
              <a:t>w</a:t>
            </a:r>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1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71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9"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55" name="组合"/>
          <p:cNvGrpSpPr/>
          <p:nvPr/>
        </p:nvGrpSpPr>
        <p:grpSpPr>
          <a:xfrm>
            <a:off x="47625" y="3819523"/>
            <a:ext cx="4124324" cy="3009897"/>
            <a:chOff x="47625" y="3819523"/>
            <a:chExt cx="4124324" cy="3009897"/>
          </a:xfrm>
        </p:grpSpPr>
        <p:pic>
          <p:nvPicPr>
            <p:cNvPr id="2097160"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61"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712" name="文本框"/>
          <p:cNvSpPr>
            <a:spLocks noGrp="1"/>
          </p:cNvSpPr>
          <p:nvPr>
            <p:ph type="title"/>
          </p:nvPr>
        </p:nvSpPr>
        <p:spPr>
          <a:xfrm>
            <a:off x="739774" y="445387"/>
            <a:ext cx="2357120" cy="737235"/>
          </a:xfrm>
          <a:prstGeom prst="rect"/>
          <a:noFill/>
          <a:ln w="12700" cap="flat" cmpd="sng">
            <a:noFill/>
            <a:prstDash val="solid"/>
            <a:miter/>
          </a:ln>
        </p:spPr>
        <p:txBody>
          <a:bodyPr anchor="t" anchorCtr="0" bIns="0" lIns="0" rIns="0" tIns="13334" vert="horz" wrap="square">
            <a:spAutoFit/>
          </a:bodyPr>
          <a:p>
            <a:pPr algn="l" indent="0" marL="12700">
              <a:lnSpc>
                <a:spcPct val="100000"/>
              </a:lnSpc>
              <a:spcBef>
                <a:spcPts val="105"/>
              </a:spcBef>
              <a:spcAft>
                <a:spcPts val="0"/>
              </a:spcAft>
              <a:buNone/>
            </a:pPr>
            <a:r>
              <a:rPr altLang="zh-CN" baseline="0" b="1" cap="none" sz="48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A</a:t>
            </a:r>
            <a:r>
              <a:rPr altLang="zh-CN" baseline="0" b="1" cap="none" sz="480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G</a:t>
            </a:r>
            <a:r>
              <a:rPr altLang="zh-CN" baseline="0" b="1" cap="none" sz="48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8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48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DA</a:t>
            </a:r>
            <a:endParaRPr altLang="en-US" baseline="0" b="1" cap="none" sz="480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1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714" name="矩形"/>
          <p:cNvSpPr/>
          <p:nvPr/>
        </p:nvSpPr>
        <p:spPr>
          <a:xfrm>
            <a:off x="2509806" y="1041533"/>
            <a:ext cx="5029200" cy="4377689"/>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grpSp>
        <p:nvGrpSpPr>
          <p:cNvPr id="59" name="组合"/>
          <p:cNvGrpSpPr/>
          <p:nvPr/>
        </p:nvGrpSpPr>
        <p:grpSpPr>
          <a:xfrm>
            <a:off x="8591168" y="2895600"/>
            <a:ext cx="2762248" cy="3257550"/>
            <a:chOff x="8591168" y="2895600"/>
            <a:chExt cx="2762248" cy="3257550"/>
          </a:xfrm>
        </p:grpSpPr>
        <p:sp>
          <p:nvSpPr>
            <p:cNvPr id="1048718" name="曲线"/>
            <p:cNvSpPr/>
            <p:nvPr/>
          </p:nvSpPr>
          <p:spPr>
            <a:xfrm>
              <a:off x="9953243" y="5324475"/>
              <a:ext cx="457198"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19" name="曲线"/>
            <p:cNvSpPr/>
            <p:nvPr/>
          </p:nvSpPr>
          <p:spPr>
            <a:xfrm>
              <a:off x="9953243" y="58578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2097162" name="图片"/>
            <p:cNvPicPr>
              <a:picLocks/>
            </p:cNvPicPr>
            <p:nvPr/>
          </p:nvPicPr>
          <p:blipFill>
            <a:blip xmlns:r="http://schemas.openxmlformats.org/officeDocument/2006/relationships" r:embed="rId1" cstate="print"/>
            <a:stretch>
              <a:fillRect/>
            </a:stretch>
          </p:blipFill>
          <p:spPr>
            <a:xfrm>
              <a:off x="8591168" y="2895600"/>
              <a:ext cx="2762248" cy="3257550"/>
            </a:xfrm>
            <a:prstGeom prst="rect"/>
            <a:noFill/>
            <a:ln w="12700" cap="flat" cmpd="sng">
              <a:noFill/>
              <a:prstDash val="solid"/>
              <a:miter/>
            </a:ln>
          </p:spPr>
        </p:pic>
      </p:gr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文本框"/>
          <p:cNvSpPr>
            <a:spLocks noGrp="1"/>
          </p:cNvSpPr>
          <p:nvPr>
            <p:ph type="title"/>
          </p:nvPr>
        </p:nvSpPr>
        <p:spPr>
          <a:xfrm>
            <a:off x="755332" y="385444"/>
            <a:ext cx="10681335" cy="664210"/>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P</a:t>
            </a:r>
            <a:r>
              <a:rPr altLang="zh-CN" baseline="0" b="1" cap="none" sz="425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ROB</a:t>
            </a:r>
            <a:r>
              <a:rPr altLang="zh-CN" baseline="0" b="1" cap="none" sz="4250" i="0" kern="0" lang="en-US" spc="55" strike="noStrike" u="none">
                <a:solidFill>
                  <a:schemeClr val="tx1"/>
                </a:solidFill>
                <a:latin typeface="Trebuchet MS" panose="020B0603020202020204" charset="0"/>
                <a:ea typeface="SimSun" panose="02010600030101010101" pitchFamily="2" charset="-122"/>
                <a:cs typeface="Trebuchet MS" panose="020B0603020202020204" charset="0"/>
              </a:rPr>
              <a:t>L</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M</a:t>
            </a:r>
            <a:r>
              <a:rPr altLang="zh-CN" baseline="0" b="1" cap="none" sz="425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4250" i="0" kern="0" lang="en-US" spc="-370"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4250" i="0" kern="0" lang="en-US" spc="-375" strike="noStrike" u="none">
                <a:solidFill>
                  <a:schemeClr val="tx1"/>
                </a:solidFill>
                <a:latin typeface="Trebuchet MS" panose="020B0603020202020204" charset="0"/>
                <a:ea typeface="SimSun" panose="02010600030101010101" pitchFamily="2" charset="-122"/>
                <a:cs typeface="Trebuchet MS" panose="020B0603020202020204" charset="0"/>
              </a:rPr>
              <a:t>A</a:t>
            </a:r>
            <a:r>
              <a:rPr altLang="zh-CN" baseline="0" b="1" cap="none" sz="425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ME</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NT</a:t>
            </a:r>
            <a:endParaRPr altLang="en-US" baseline="0" b="1" cap="none" sz="425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2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2097163"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23" name="文本框"/>
          <p:cNvSpPr>
            <a:spLocks noGrp="1"/>
          </p:cNvSpPr>
          <p:nvPr>
            <p:ph type="body" idx="1"/>
          </p:nvPr>
        </p:nvSpPr>
        <p:spPr>
          <a:xfrm>
            <a:off x="304799" y="1256615"/>
            <a:ext cx="9648443" cy="5158740"/>
          </a:xfrm>
          <a:prstGeom prst="rect"/>
          <a:noFill/>
          <a:ln w="12700" cap="flat" cmpd="sng">
            <a:noFill/>
            <a:prstDash val="solid"/>
            <a:round/>
          </a:ln>
        </p:spPr>
        <p:txBody>
          <a:bodyPr anchor="ctr" anchorCtr="0" bIns="45720" lIns="91440" rIns="91440" tIns="45720" vert="horz" wrap="square">
            <a:spAutoFit/>
          </a:bodyPr>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algn="l" eaLnBrk="0" fontAlgn="base" hangingPunct="0" indent="0" latinLnBrk="0" marL="0">
              <a:lnSpc>
                <a:spcPct val="100000"/>
              </a:lnSpc>
              <a:spcBef>
                <a:spcPts val="0"/>
              </a:spcBef>
              <a:spcAft>
                <a:spcPts val="0"/>
              </a:spcAft>
              <a:buClrTx/>
              <a:buChar char="•"/>
            </a:pPr>
            <a:endParaRPr altLang="zh-CN" baseline="0" b="0" cap="none" sz="24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altLang="en-US" baseline="0" b="0" cap="none" sz="2400" i="0" kern="0" lang="zh-CN"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2" name=""/>
        <p:cNvGrpSpPr/>
        <p:nvPr/>
      </p:nvGrpSpPr>
      <p:grpSpPr>
        <a:xfrm>
          <a:off x="0" y="0"/>
          <a:ext cx="0" cy="0"/>
          <a:chOff x="0" y="0"/>
          <a:chExt cx="0" cy="0"/>
        </a:xfrm>
      </p:grpSpPr>
      <p:grpSp>
        <p:nvGrpSpPr>
          <p:cNvPr id="63" name="组合"/>
          <p:cNvGrpSpPr/>
          <p:nvPr/>
        </p:nvGrpSpPr>
        <p:grpSpPr>
          <a:xfrm>
            <a:off x="8658225" y="2647950"/>
            <a:ext cx="3533775" cy="3810000"/>
            <a:chOff x="8658225" y="2647950"/>
            <a:chExt cx="3533775" cy="3810000"/>
          </a:xfrm>
        </p:grpSpPr>
        <p:sp>
          <p:nvSpPr>
            <p:cNvPr id="104872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72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0" name="文本框"/>
          <p:cNvSpPr>
            <a:spLocks noGrp="1"/>
          </p:cNvSpPr>
          <p:nvPr>
            <p:ph type="title"/>
          </p:nvPr>
        </p:nvSpPr>
        <p:spPr>
          <a:xfrm>
            <a:off x="739774" y="829626"/>
            <a:ext cx="5263514" cy="664209"/>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PROJECT	</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OVERVIEW</a:t>
            </a:r>
            <a:endParaRPr altLang="en-US" baseline="0" b="1" cap="none" sz="425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65"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3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732" name="矩形"/>
          <p:cNvSpPr/>
          <p:nvPr/>
        </p:nvSpPr>
        <p:spPr>
          <a:xfrm>
            <a:off x="676274" y="1552634"/>
            <a:ext cx="9382125" cy="6968491"/>
          </a:xfrm>
          <a:prstGeom prst="rect"/>
          <a:noFill/>
          <a:ln w="12700" cap="flat" cmpd="sng">
            <a:noFill/>
            <a:prstDash val="solid"/>
            <a:miter/>
          </a:ln>
        </p:spPr>
        <p:txBody>
          <a:bodyPr anchor="t" anchorCtr="0" bIns="45720" lIns="91440" rIns="91440" tIns="45720" vert="horz" wrap="square">
            <a:spAutoFit/>
          </a:bodyPr>
          <a:p>
            <a:pPr algn="l" eaLnBrk="0" fontAlgn="base" hangingPunct="0" indent="-342900" latinLnBrk="0" marL="342900">
              <a:lnSpc>
                <a:spcPct val="100000"/>
              </a:lnSpc>
              <a:spcBef>
                <a:spcPts val="0"/>
              </a:spcBef>
              <a:spcAft>
                <a:spcPts val="0"/>
              </a:spcAft>
              <a:buFont typeface="Arial" panose="020B0604020202020204" pitchFamily="34" charset="0"/>
              <a:buChar char="•"/>
            </a:pPr>
            <a:r>
              <a:rPr altLang="zh-CN" baseline="0" b="1"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altLang="zh-CN" baseline="0" b="0"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l" eaLnBrk="0" fontAlgn="base" hangingPunct="0" indent="-342900" latinLnBrk="0" marL="342900">
              <a:lnSpc>
                <a:spcPct val="100000"/>
              </a:lnSpc>
              <a:spcBef>
                <a:spcPts val="0"/>
              </a:spcBef>
              <a:spcAft>
                <a:spcPts val="0"/>
              </a:spcAft>
              <a:buFont typeface="Arial" panose="020B0604020202020204" pitchFamily="34" charset="0"/>
              <a:buChar char="•"/>
            </a:pPr>
            <a:r>
              <a:rPr altLang="zh-CN" baseline="0" b="1"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altLang="zh-CN" baseline="0" b="0"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l" eaLnBrk="0" fontAlgn="base" hangingPunct="0" indent="-342900" latinLnBrk="0" marL="342900">
              <a:lnSpc>
                <a:spcPct val="100000"/>
              </a:lnSpc>
              <a:spcBef>
                <a:spcPts val="0"/>
              </a:spcBef>
              <a:spcAft>
                <a:spcPts val="0"/>
              </a:spcAft>
              <a:buFont typeface="Arial" panose="020B0604020202020204" pitchFamily="34" charset="0"/>
              <a:buChar char="•"/>
            </a:pPr>
            <a:r>
              <a:rPr altLang="zh-CN" baseline="0" b="1"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altLang="zh-CN" baseline="0" b="0"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algn="l" eaLnBrk="0" fontAlgn="base" hangingPunct="0" indent="0" latinLnBrk="0" marL="0">
              <a:lnSpc>
                <a:spcPct val="100000"/>
              </a:lnSpc>
              <a:spcBef>
                <a:spcPts val="0"/>
              </a:spcBef>
              <a:spcAft>
                <a:spcPts val="0"/>
              </a:spcAft>
              <a:buNone/>
            </a:pPr>
            <a:r>
              <a:rPr altLang="zh-CN" baseline="0" b="0"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altLang="zh-CN" baseline="0" b="1"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l" eaLnBrk="0" fontAlgn="base" hangingPunct="0" indent="0" latinLnBrk="0" marL="0">
              <a:lnSpc>
                <a:spcPct val="100000"/>
              </a:lnSpc>
              <a:spcBef>
                <a:spcPts val="0"/>
              </a:spcBef>
              <a:spcAft>
                <a:spcPts val="0"/>
              </a:spcAft>
              <a:buNone/>
            </a:pPr>
            <a:endParaRPr altLang="zh-CN" baseline="0" b="1"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endParaRPr>
          </a:p>
          <a:p>
            <a:pPr algn="l" eaLnBrk="0" fontAlgn="base" hangingPunct="0" indent="-342900" latinLnBrk="0" marL="342900">
              <a:lnSpc>
                <a:spcPct val="100000"/>
              </a:lnSpc>
              <a:spcBef>
                <a:spcPts val="0"/>
              </a:spcBef>
              <a:spcAft>
                <a:spcPts val="0"/>
              </a:spcAft>
              <a:buFont typeface="Arial" panose="020B0604020202020204" pitchFamily="34" charset="0"/>
              <a:buChar char="•"/>
            </a:pPr>
            <a:r>
              <a:rPr altLang="zh-CN" baseline="0" b="1"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Challenges:</a:t>
            </a:r>
            <a:r>
              <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Font typeface="Arial" panose="020B0604020202020204" pitchFamily="34" charset="0"/>
              <a:buChar char="•"/>
            </a:pPr>
            <a:endParaRPr altLang="zh-CN" baseline="0" b="0" cap="none" sz="24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3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39" name="文本框"/>
          <p:cNvSpPr>
            <a:spLocks noGrp="1"/>
          </p:cNvSpPr>
          <p:nvPr>
            <p:ph type="title"/>
          </p:nvPr>
        </p:nvSpPr>
        <p:spPr>
          <a:xfrm>
            <a:off x="755332" y="385444"/>
            <a:ext cx="10681335" cy="502285"/>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W</a:t>
            </a:r>
            <a:r>
              <a:rPr altLang="zh-CN" baseline="0" b="1" cap="none" sz="320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H</a:t>
            </a:r>
            <a:r>
              <a:rPr altLang="zh-CN" baseline="0" b="1" cap="none" sz="320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200" i="0" kern="0" lang="en-US" spc="-23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2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AR</a:t>
            </a:r>
            <a:r>
              <a:rPr altLang="zh-CN" baseline="0" b="1" cap="none" sz="32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2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2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32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H</a:t>
            </a:r>
            <a:r>
              <a:rPr altLang="zh-CN" baseline="0" b="1" cap="none" sz="32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2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20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2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32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D</a:t>
            </a:r>
            <a:r>
              <a:rPr altLang="zh-CN" baseline="0" b="1" cap="none" sz="3200" i="0" kern="0" lang="en-US" spc="-4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2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U</a:t>
            </a:r>
            <a:r>
              <a:rPr altLang="zh-CN" baseline="0" b="1" cap="none" sz="32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32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2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R</a:t>
            </a:r>
            <a:r>
              <a:rPr altLang="zh-CN" baseline="0" b="1" cap="none" sz="320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S?</a:t>
            </a:r>
            <a:endParaRPr altLang="en-US" baseline="0" b="1" cap="none" sz="320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40" name="文本框"/>
          <p:cNvSpPr>
            <a:spLocks noGrp="1"/>
          </p:cNvSpPr>
          <p:nvPr>
            <p:ph type="body" idx="1"/>
          </p:nvPr>
        </p:nvSpPr>
        <p:spPr>
          <a:xfrm>
            <a:off x="609600" y="1577340"/>
            <a:ext cx="10972800" cy="3877985"/>
          </a:xfrm>
          <a:prstGeom prst="rect"/>
          <a:noFill/>
          <a:ln w="12700" cap="flat" cmpd="sng">
            <a:noFill/>
            <a:prstDash val="solid"/>
            <a:miter/>
          </a:ln>
        </p:spPr>
        <p:txBody>
          <a:bodyPr anchor="t" anchorCtr="0" bIns="45720" lIns="91440" rIns="91440" tIns="45720" vert="horz" wrap="square"/>
          <a:p>
            <a:pPr algn="l" indent="-285750" marL="285750">
              <a:lnSpc>
                <a:spcPct val="100000"/>
              </a:lnSpc>
              <a:spcBef>
                <a:spcPts val="0"/>
              </a:spcBef>
              <a:spcAft>
                <a:spcPts val="0"/>
              </a:spcAft>
              <a:buFont typeface="Arial" panose="020B0604020202020204" pitchFamily="34" charset="0"/>
              <a:buChar char="•"/>
            </a:pPr>
            <a:r>
              <a:rPr altLang="zh-CN" baseline="0" b="0" cap="none"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Employees</a:t>
            </a:r>
          </a:p>
          <a:p>
            <a:pPr algn="l" indent="-285750" marL="285750">
              <a:lnSpc>
                <a:spcPct val="100000"/>
              </a:lnSpc>
              <a:spcBef>
                <a:spcPts val="0"/>
              </a:spcBef>
              <a:spcAft>
                <a:spcPts val="0"/>
              </a:spcAft>
              <a:buFont typeface="Arial" panose="020B0604020202020204" pitchFamily="34" charset="0"/>
              <a:buChar char="•"/>
            </a:pPr>
            <a:endParaRPr altLang="zh-CN" baseline="0" b="0" cap="none"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endParaRPr>
          </a:p>
          <a:p>
            <a:pPr algn="l" indent="-285750" marL="285750">
              <a:lnSpc>
                <a:spcPct val="100000"/>
              </a:lnSpc>
              <a:spcBef>
                <a:spcPts val="0"/>
              </a:spcBef>
              <a:spcAft>
                <a:spcPts val="0"/>
              </a:spcAft>
              <a:buFont typeface="Arial" panose="020B0604020202020204" pitchFamily="34" charset="0"/>
              <a:buChar char="•"/>
            </a:pPr>
            <a:r>
              <a:rPr altLang="zh-CN" baseline="0" b="0" cap="none"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algn="l" indent="-285750" marL="285750">
              <a:lnSpc>
                <a:spcPct val="100000"/>
              </a:lnSpc>
              <a:spcBef>
                <a:spcPts val="0"/>
              </a:spcBef>
              <a:spcAft>
                <a:spcPts val="0"/>
              </a:spcAft>
              <a:buFont typeface="Arial" panose="020B0604020202020204" pitchFamily="34" charset="0"/>
              <a:buChar char="•"/>
            </a:pPr>
            <a:endParaRPr altLang="zh-CN" baseline="0" b="0" cap="none"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endParaRPr>
          </a:p>
          <a:p>
            <a:pPr algn="l" indent="-285750" marL="285750">
              <a:lnSpc>
                <a:spcPct val="100000"/>
              </a:lnSpc>
              <a:spcBef>
                <a:spcPts val="0"/>
              </a:spcBef>
              <a:spcAft>
                <a:spcPts val="0"/>
              </a:spcAft>
              <a:buFont typeface="Arial" panose="020B0604020202020204" pitchFamily="34" charset="0"/>
              <a:buChar char="•"/>
            </a:pPr>
            <a:r>
              <a:rPr altLang="zh-CN" baseline="0" b="0" cap="none"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HR Department</a:t>
            </a:r>
          </a:p>
          <a:p>
            <a:pPr algn="l" indent="-285750" marL="285750">
              <a:lnSpc>
                <a:spcPct val="100000"/>
              </a:lnSpc>
              <a:spcBef>
                <a:spcPts val="0"/>
              </a:spcBef>
              <a:spcAft>
                <a:spcPts val="0"/>
              </a:spcAft>
              <a:buFont typeface="Arial" panose="020B0604020202020204" pitchFamily="34" charset="0"/>
              <a:buChar char="•"/>
            </a:pPr>
            <a:endParaRPr altLang="zh-CN" baseline="0" b="0" cap="none"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endParaRPr>
          </a:p>
          <a:p>
            <a:pPr algn="l" indent="-285750" marL="285750">
              <a:lnSpc>
                <a:spcPct val="100000"/>
              </a:lnSpc>
              <a:spcBef>
                <a:spcPts val="0"/>
              </a:spcBef>
              <a:spcAft>
                <a:spcPts val="0"/>
              </a:spcAft>
              <a:buFont typeface="Arial" panose="020B0604020202020204" pitchFamily="34" charset="0"/>
              <a:buChar char="•"/>
            </a:pPr>
            <a:r>
              <a:rPr altLang="zh-CN" baseline="0" b="0" cap="none"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Managers/Supervisors </a:t>
            </a:r>
          </a:p>
          <a:p>
            <a:pPr algn="l" indent="-285750" marL="285750">
              <a:lnSpc>
                <a:spcPct val="100000"/>
              </a:lnSpc>
              <a:spcBef>
                <a:spcPts val="0"/>
              </a:spcBef>
              <a:spcAft>
                <a:spcPts val="0"/>
              </a:spcAft>
              <a:buFont typeface="Arial" panose="020B0604020202020204" pitchFamily="34" charset="0"/>
              <a:buChar char="•"/>
            </a:pPr>
            <a:endParaRPr altLang="zh-CN" baseline="0" b="0" cap="none"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endParaRPr>
          </a:p>
          <a:p>
            <a:pPr algn="l" indent="-285750" marL="285750">
              <a:lnSpc>
                <a:spcPct val="100000"/>
              </a:lnSpc>
              <a:spcBef>
                <a:spcPts val="0"/>
              </a:spcBef>
              <a:spcAft>
                <a:spcPts val="0"/>
              </a:spcAft>
              <a:buFont typeface="Arial" panose="020B0604020202020204" pitchFamily="34" charset="0"/>
              <a:buChar char="•"/>
            </a:pPr>
            <a:r>
              <a:rPr altLang="zh-CN" baseline="0" b="0" cap="none"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altLang="en-US" baseline="0" b="0" cap="none" sz="2800" i="0" kern="0" lang="zh-CN" spc="0" strike="noStrike" u="none">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4874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2097166"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9" name=""/>
        <p:cNvGrpSpPr/>
        <p:nvPr/>
      </p:nvGrpSpPr>
      <p:grpSpPr>
        <a:xfrm>
          <a:off x="0" y="0"/>
          <a:ext cx="0" cy="0"/>
          <a:chOff x="0" y="0"/>
          <a:chExt cx="0" cy="0"/>
        </a:xfrm>
      </p:grpSpPr>
      <p:pic>
        <p:nvPicPr>
          <p:cNvPr id="2097167"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74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6"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48" name="文本框"/>
          <p:cNvSpPr>
            <a:spLocks noGrp="1"/>
          </p:cNvSpPr>
          <p:nvPr>
            <p:ph type="title"/>
          </p:nvPr>
        </p:nvSpPr>
        <p:spPr>
          <a:xfrm>
            <a:off x="755332" y="385444"/>
            <a:ext cx="10681335" cy="556260"/>
          </a:xfrm>
          <a:prstGeom prst="rect"/>
          <a:noFill/>
          <a:ln w="12700" cap="flat" cmpd="sng">
            <a:noFill/>
            <a:prstDash val="solid"/>
            <a:miter/>
          </a:ln>
        </p:spPr>
        <p:txBody>
          <a:bodyPr anchor="t" anchorCtr="0" bIns="0" lIns="0" rIns="0" tIns="13334" vert="horz" wrap="square">
            <a:spAutoFit/>
          </a:bodyPr>
          <a:p>
            <a:pPr algn="l" indent="0" marL="12700">
              <a:lnSpc>
                <a:spcPct val="100000"/>
              </a:lnSpc>
              <a:spcBef>
                <a:spcPts val="105"/>
              </a:spcBef>
              <a:spcAft>
                <a:spcPts val="0"/>
              </a:spcAft>
              <a:buNone/>
            </a:pP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U</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R</a:t>
            </a:r>
            <a:r>
              <a:rPr altLang="zh-CN" baseline="0" b="1" cap="none" sz="360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LU</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3600" i="0" kern="0" lang="en-US" spc="-34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A</a:t>
            </a:r>
            <a:r>
              <a:rPr altLang="zh-CN" baseline="0" b="1" cap="none" sz="360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D</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3600" i="0" kern="0" lang="en-US" spc="60"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295" strike="noStrike" u="none">
                <a:solidFill>
                  <a:schemeClr val="tx1"/>
                </a:solidFill>
                <a:latin typeface="Trebuchet MS" panose="020B0603020202020204" charset="0"/>
                <a:ea typeface="SimSun" panose="02010600030101010101" pitchFamily="2" charset="-122"/>
                <a:cs typeface="Trebuchet MS" panose="020B0603020202020204" charset="0"/>
              </a:rPr>
              <a:t>V</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A</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LU</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600" i="0" kern="0" lang="en-US" spc="-6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P</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R</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P</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N</a:t>
            </a:r>
            <a:endParaRPr altLang="en-US" baseline="0" b="1" cap="none" sz="360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49" name="文本框"/>
          <p:cNvSpPr>
            <a:spLocks noGrp="1"/>
          </p:cNvSpPr>
          <p:nvPr>
            <p:ph type="body" idx="1"/>
          </p:nvPr>
        </p:nvSpPr>
        <p:spPr>
          <a:xfrm>
            <a:off x="2521527" y="1984509"/>
            <a:ext cx="8831891" cy="3025140"/>
          </a:xfrm>
          <a:prstGeom prst="rect"/>
          <a:noFill/>
          <a:ln w="12700" cap="flat" cmpd="sng">
            <a:noFill/>
            <a:prstDash val="solid"/>
            <a:miter/>
          </a:ln>
        </p:spPr>
        <p:txBody>
          <a:bodyPr anchor="t" anchorCtr="0" bIns="45720" lIns="91440" rIns="91440" tIns="45720" vert="horz" wrap="square"/>
          <a:p>
            <a:pPr algn="l" indent="0" marL="0">
              <a:lnSpc>
                <a:spcPct val="100000"/>
              </a:lnSpc>
              <a:spcBef>
                <a:spcPts val="0"/>
              </a:spcBef>
              <a:spcAft>
                <a:spcPts val="0"/>
              </a:spcAft>
              <a:buNone/>
            </a:pPr>
            <a:r>
              <a:rPr altLang="zh-CN" baseline="0" b="0" cap="none" dirty="0" sz="2800" i="0" kern="0" lang="en-US" spc="0" strike="noStrike" u="none">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altLang="en-US" baseline="0" b="0" cap="none" dirty="0" sz="2800" i="0" kern="0" lang="zh-CN" spc="0" strike="noStrike" u="none">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4875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2097168"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2" name=""/>
        <p:cNvGrpSpPr/>
        <p:nvPr/>
      </p:nvGrpSpPr>
      <p:grpSpPr>
        <a:xfrm>
          <a:off x="0" y="0"/>
          <a:ext cx="0" cy="0"/>
          <a:chOff x="0" y="0"/>
          <a:chExt cx="0" cy="0"/>
        </a:xfrm>
      </p:grpSpPr>
      <p:sp>
        <p:nvSpPr>
          <p:cNvPr id="1048754" name="文本框"/>
          <p:cNvSpPr>
            <a:spLocks noGrp="1"/>
          </p:cNvSpPr>
          <p:nvPr>
            <p:ph type="title"/>
          </p:nvPr>
        </p:nvSpPr>
        <p:spPr>
          <a:xfrm>
            <a:off x="755333" y="385444"/>
            <a:ext cx="6352050" cy="830997"/>
          </a:xfrm>
          <a:prstGeom prst="rect"/>
          <a:noFill/>
          <a:ln w="12700" cap="flat" cmpd="sng">
            <a:noFill/>
            <a:prstDash val="solid"/>
            <a:miter/>
          </a:ln>
        </p:spPr>
        <p:txBody>
          <a:bodyPr anchor="t" anchorCtr="0" bIns="45720" lIns="91440" rIns="91440" tIns="45720" vert="horz" wrap="square"/>
          <a:p>
            <a:pPr algn="l" indent="0" marL="0">
              <a:lnSpc>
                <a:spcPct val="100000"/>
              </a:lnSpc>
              <a:spcBef>
                <a:spcPts val="0"/>
              </a:spcBef>
              <a:spcAft>
                <a:spcPts val="0"/>
              </a:spcAft>
              <a:buNone/>
            </a:pPr>
            <a:r>
              <a:rPr altLang="zh-CN" baseline="0" b="1" cap="none" dirty="0" sz="4800" i="0" kern="0" lang="en-US" spc="0" strike="noStrike" u="none">
                <a:solidFill>
                  <a:schemeClr val="tx1"/>
                </a:solidFill>
                <a:latin typeface="Times New Roman" panose="02020603050405020304" pitchFamily="18" charset="0"/>
                <a:cs typeface="Times New Roman" panose="02020603050405020304" pitchFamily="18" charset="0"/>
              </a:rPr>
              <a:t>Dataset Description</a:t>
            </a:r>
            <a:endParaRPr altLang="en-US" baseline="0" b="1" cap="none" dirty="0" sz="4800" i="0" kern="0" lang="zh-CN" spc="0" strike="noStrike" u="none">
              <a:solidFill>
                <a:schemeClr val="tx1"/>
              </a:solidFill>
              <a:latin typeface="Times New Roman" panose="02020603050405020304" pitchFamily="18" charset="0"/>
              <a:cs typeface="Times New Roman" panose="02020603050405020304" pitchFamily="18" charset="0"/>
            </a:endParaRPr>
          </a:p>
        </p:txBody>
      </p:sp>
      <p:sp>
        <p:nvSpPr>
          <p:cNvPr id="1048755" name="文本框"/>
          <p:cNvSpPr>
            <a:spLocks noGrp="1"/>
          </p:cNvSpPr>
          <p:nvPr>
            <p:ph type="body" idx="1"/>
          </p:nvPr>
        </p:nvSpPr>
        <p:spPr>
          <a:xfrm>
            <a:off x="609600" y="1577340"/>
            <a:ext cx="10972800" cy="4091941"/>
          </a:xfrm>
          <a:prstGeom prst="rect"/>
          <a:noFill/>
          <a:ln w="12700" cap="flat" cmpd="sng">
            <a:noFill/>
            <a:prstDash val="solid"/>
            <a:miter/>
          </a:ln>
        </p:spPr>
        <p:txBody>
          <a:bodyPr anchor="t" anchorCtr="0" bIns="45720" lIns="91440" rIns="91440" tIns="45720" vert="horz" wrap="square"/>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latin typeface="Times New Roman" panose="02020603050405020304" pitchFamily="18" charset="0"/>
                <a:cs typeface="Times New Roman" panose="02020603050405020304" pitchFamily="18" charset="0"/>
              </a:rPr>
              <a:t>Employee data set taken from the KAGGLE.</a:t>
            </a:r>
          </a:p>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latin typeface="Times New Roman" panose="02020603050405020304" pitchFamily="18" charset="0"/>
                <a:cs typeface="Times New Roman" panose="02020603050405020304" pitchFamily="18" charset="0"/>
              </a:rPr>
              <a:t>In dataset, out of 26 data I took only 9 features out of it.</a:t>
            </a:r>
          </a:p>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solidFill>
                  <a:srgbClr val="7030A0"/>
                </a:solidFill>
                <a:latin typeface="Times New Roman" panose="02020603050405020304" pitchFamily="18" charset="0"/>
                <a:cs typeface="Times New Roman" panose="02020603050405020304" pitchFamily="18" charset="0"/>
              </a:rPr>
              <a:t>The selected 10 features are listed below:</a:t>
            </a:r>
          </a:p>
          <a:p>
            <a:pPr algn="l" indent="0" marL="0">
              <a:lnSpc>
                <a:spcPct val="100000"/>
              </a:lnSpc>
              <a:spcBef>
                <a:spcPts val="0"/>
              </a:spcBef>
              <a:spcAft>
                <a:spcPts val="0"/>
              </a:spcAft>
              <a:buNone/>
            </a:pPr>
            <a:endParaRPr altLang="zh-CN" baseline="0" b="0" cap="none" dirty="0" sz="1800" i="0" kern="0" lang="en-US" spc="0" strike="noStrike" u="none">
              <a:solidFill>
                <a:srgbClr val="3F3151"/>
              </a:solidFill>
              <a:latin typeface="Times New Roman" panose="02020603050405020304" pitchFamily="18" charset="0"/>
              <a:cs typeface="Times New Roman" panose="02020603050405020304" pitchFamily="18" charset="0"/>
            </a:endParaRP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Employee ID</a:t>
            </a: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First name</a:t>
            </a: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Last name</a:t>
            </a: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Business unit</a:t>
            </a: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Employee Type</a:t>
            </a: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Employee Status</a:t>
            </a: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Employee classification type</a:t>
            </a: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Gender Code</a:t>
            </a: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Performance Score</a:t>
            </a:r>
          </a:p>
          <a:p>
            <a:pPr algn="l" indent="-342900" marL="342900">
              <a:lnSpc>
                <a:spcPct val="100000"/>
              </a:lnSpc>
              <a:spcBef>
                <a:spcPts val="0"/>
              </a:spcBef>
              <a:spcAft>
                <a:spcPts val="0"/>
              </a:spcAft>
              <a:buClrTx/>
              <a:buAutoNum type="arabicPeriod"/>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Current employee rating</a:t>
            </a:r>
          </a:p>
          <a:p>
            <a:pPr algn="l" indent="0" marL="0">
              <a:lnSpc>
                <a:spcPct val="100000"/>
              </a:lnSpc>
              <a:spcBef>
                <a:spcPts val="0"/>
              </a:spcBef>
              <a:spcAft>
                <a:spcPts val="0"/>
              </a:spcAft>
              <a:buNone/>
            </a:pPr>
            <a:endParaRPr altLang="en-US" baseline="0" b="0" cap="none" dirty="0" sz="1800" i="0" kern="0" lang="zh-CN" spc="0" strike="noStrike" u="none">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3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pPr algn="l" indent="0" marL="38100">
                <a:lnSpc>
                  <a:spcPct val="100000"/>
                </a:lnSpc>
                <a:spcBef>
                  <a:spcPts val="55"/>
                </a:spcBef>
                <a:spcAft>
                  <a:spcPts val="0"/>
                </a:spcAft>
                <a:buNone/>
              </a:pPr>
              <a:t>9</a:t>
            </a:fld>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33" name="矩形"/>
          <p:cNvSpPr/>
          <p:nvPr/>
        </p:nvSpPr>
        <p:spPr>
          <a:xfrm>
            <a:off x="739774" y="291147"/>
            <a:ext cx="3303904" cy="1461134"/>
          </a:xfrm>
          <a:prstGeom prst="rect"/>
          <a:noFill/>
          <a:ln w="12700" cap="flat" cmpd="sng">
            <a:noFill/>
            <a:prstDash val="solid"/>
            <a:miter/>
          </a:ln>
        </p:spPr>
        <p:txBody>
          <a:bodyPr anchor="t" anchorCtr="0" bIns="0" lIns="0" rIns="0" tIns="13334" vert="horz" wrap="square">
            <a:spAutoFit/>
          </a:bodyPr>
          <a:p>
            <a:pPr algn="l" indent="0" marL="12700">
              <a:lnSpc>
                <a:spcPct val="100000"/>
              </a:lnSpc>
              <a:spcBef>
                <a:spcPts val="105"/>
              </a:spcBef>
              <a:spcAft>
                <a:spcPts val="0"/>
              </a:spcAft>
              <a:buNone/>
            </a:pPr>
            <a:r>
              <a:rPr altLang="zh-CN" baseline="0" b="1" cap="none" sz="4800" i="0" kern="120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M</a:t>
            </a:r>
            <a:r>
              <a:rPr altLang="zh-CN" baseline="0" b="1" cap="none" sz="4800" i="0" kern="1200" lang="en-US" spc="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4800" i="0" kern="120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D</a:t>
            </a:r>
            <a:r>
              <a:rPr altLang="zh-CN" baseline="0" b="1" cap="none" sz="4800" i="0" kern="120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800" i="0" kern="120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LL</a:t>
            </a:r>
            <a:r>
              <a:rPr altLang="zh-CN" baseline="0" b="1" cap="none" sz="4800" i="0" kern="1200" lang="en-US" spc="-5"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4800" i="0" kern="120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4800" i="0" kern="1200" lang="en-US" spc="5" strike="noStrike" u="none">
                <a:solidFill>
                  <a:schemeClr val="tx1"/>
                </a:solidFill>
                <a:latin typeface="Trebuchet MS" panose="020B0603020202020204" charset="0"/>
                <a:ea typeface="SimSun" panose="02010600030101010101" pitchFamily="2" charset="-122"/>
                <a:cs typeface="Trebuchet MS" panose="020B0603020202020204" charset="0"/>
              </a:rPr>
              <a:t>G</a:t>
            </a:r>
            <a:endParaRPr altLang="en-US" baseline="0" b="0" cap="none" sz="48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3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5" name="文本框"/>
          <p:cNvSpPr>
            <a:spLocks noGrp="1"/>
          </p:cNvSpPr>
          <p:nvPr>
            <p:ph type="body" idx="1"/>
          </p:nvPr>
        </p:nvSpPr>
        <p:spPr>
          <a:xfrm>
            <a:off x="609600" y="1577340"/>
            <a:ext cx="10972800" cy="5425441"/>
          </a:xfrm>
          <a:prstGeom prst="rect"/>
          <a:noFill/>
          <a:ln w="12700" cap="flat" cmpd="sng">
            <a:noFill/>
            <a:prstDash val="solid"/>
            <a:miter/>
          </a:ln>
        </p:spPr>
        <p:txBody>
          <a:bodyPr anchor="t" anchorCtr="0" bIns="45720" lIns="91440" rIns="91440" tIns="45720" vert="horz" wrap="square"/>
          <a:p>
            <a:pPr algn="l" indent="-285750" marL="285750">
              <a:lnSpc>
                <a:spcPct val="100000"/>
              </a:lnSpc>
              <a:spcBef>
                <a:spcPts val="0"/>
              </a:spcBef>
              <a:spcAft>
                <a:spcPts val="0"/>
              </a:spcAft>
              <a:buFont typeface="Wingdings" panose="05000000000000000000" pitchFamily="2" charset="2"/>
              <a:buChar char="Ø"/>
            </a:pPr>
            <a:r>
              <a:rPr altLang="zh-CN" baseline="0" b="0" cap="none" dirty="0" sz="1800" i="0" kern="0" lang="en-US" spc="0" strike="noStrike" u="none">
                <a:solidFill>
                  <a:srgbClr val="C00000"/>
                </a:solidFill>
                <a:latin typeface="Times New Roman" panose="02020603050405020304" pitchFamily="18" charset="0"/>
                <a:cs typeface="Times New Roman" panose="02020603050405020304" pitchFamily="18" charset="0"/>
              </a:rPr>
              <a:t>1) DATA COLLECTION</a:t>
            </a:r>
          </a:p>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The data has been collected through </a:t>
            </a:r>
            <a:r>
              <a:rPr altLang="zh-CN" baseline="0" b="0" cap="none" dirty="0" sz="1800" i="0" kern="0" lang="en-US" spc="0" err="1" strike="noStrike" u="none">
                <a:solidFill>
                  <a:schemeClr val="tx1"/>
                </a:solidFill>
                <a:latin typeface="Times New Roman" panose="02020603050405020304" pitchFamily="18" charset="0"/>
                <a:cs typeface="Times New Roman" panose="02020603050405020304" pitchFamily="18" charset="0"/>
              </a:rPr>
              <a:t>Edunet</a:t>
            </a: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 dash board.</a:t>
            </a:r>
          </a:p>
          <a:p>
            <a:pPr algn="l" indent="-285750" marL="285750">
              <a:lnSpc>
                <a:spcPct val="100000"/>
              </a:lnSpc>
              <a:spcBef>
                <a:spcPts val="0"/>
              </a:spcBef>
              <a:spcAft>
                <a:spcPts val="0"/>
              </a:spcAft>
              <a:buFont typeface="Wingdings" panose="05000000000000000000" pitchFamily="2" charset="2"/>
              <a:buChar char="Ø"/>
            </a:pPr>
            <a:endPar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endParaRPr>
          </a:p>
          <a:p>
            <a:pPr algn="l" indent="-285750" marL="285750">
              <a:lnSpc>
                <a:spcPct val="100000"/>
              </a:lnSpc>
              <a:spcBef>
                <a:spcPts val="0"/>
              </a:spcBef>
              <a:spcAft>
                <a:spcPts val="0"/>
              </a:spcAft>
              <a:buFont typeface="Wingdings" panose="05000000000000000000" pitchFamily="2" charset="2"/>
              <a:buChar char="Ø"/>
            </a:pPr>
            <a:r>
              <a:rPr altLang="zh-CN" baseline="0" b="0" cap="none" dirty="0" sz="1800" i="0" kern="0" lang="en-US" spc="0" strike="noStrike" u="none">
                <a:solidFill>
                  <a:srgbClr val="C00000"/>
                </a:solidFill>
                <a:latin typeface="Times New Roman" panose="02020603050405020304" pitchFamily="18" charset="0"/>
                <a:cs typeface="Times New Roman" panose="02020603050405020304" pitchFamily="18" charset="0"/>
              </a:rPr>
              <a:t>2) FEATURE COLLECTION</a:t>
            </a:r>
          </a:p>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algn="l" indent="0" marL="0">
              <a:lnSpc>
                <a:spcPct val="100000"/>
              </a:lnSpc>
              <a:spcBef>
                <a:spcPts val="0"/>
              </a:spcBef>
              <a:spcAft>
                <a:spcPts val="0"/>
              </a:spcAft>
              <a:buNone/>
            </a:pPr>
            <a:endPar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endParaRPr>
          </a:p>
          <a:p>
            <a:pPr algn="l" indent="-285750" marL="285750">
              <a:lnSpc>
                <a:spcPct val="100000"/>
              </a:lnSpc>
              <a:spcBef>
                <a:spcPts val="0"/>
              </a:spcBef>
              <a:spcAft>
                <a:spcPts val="0"/>
              </a:spcAft>
              <a:buFont typeface="Wingdings" panose="05000000000000000000" pitchFamily="2" charset="2"/>
              <a:buChar char="Ø"/>
            </a:pPr>
            <a:r>
              <a:rPr altLang="zh-CN" baseline="0" b="0" cap="none" dirty="0" sz="1800" i="0" kern="0" lang="en-US" spc="0" strike="noStrike" u="none">
                <a:solidFill>
                  <a:srgbClr val="C00000"/>
                </a:solidFill>
                <a:latin typeface="Times New Roman" panose="02020603050405020304" pitchFamily="18" charset="0"/>
                <a:cs typeface="Times New Roman" panose="02020603050405020304" pitchFamily="18" charset="0"/>
              </a:rPr>
              <a:t>3) DATA CLEANING</a:t>
            </a:r>
          </a:p>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Identifying the missing values.</a:t>
            </a:r>
          </a:p>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Filtering of those missing values.</a:t>
            </a:r>
          </a:p>
          <a:p>
            <a:pPr algn="l" indent="0" marL="0">
              <a:lnSpc>
                <a:spcPct val="100000"/>
              </a:lnSpc>
              <a:spcBef>
                <a:spcPts val="0"/>
              </a:spcBef>
              <a:spcAft>
                <a:spcPts val="0"/>
              </a:spcAft>
              <a:buNone/>
            </a:pPr>
            <a:endPar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endParaRPr>
          </a:p>
          <a:p>
            <a:pPr algn="l" indent="-285750" marL="285750">
              <a:lnSpc>
                <a:spcPct val="100000"/>
              </a:lnSpc>
              <a:spcBef>
                <a:spcPts val="0"/>
              </a:spcBef>
              <a:spcAft>
                <a:spcPts val="0"/>
              </a:spcAft>
              <a:buFont typeface="Wingdings" panose="05000000000000000000" pitchFamily="2" charset="2"/>
              <a:buChar char="Ø"/>
            </a:pPr>
            <a:r>
              <a:rPr altLang="zh-CN" baseline="0" b="0" cap="none" dirty="0" sz="1800" i="0" kern="0" lang="en-US" spc="0" strike="noStrike" u="none">
                <a:solidFill>
                  <a:srgbClr val="C00000"/>
                </a:solidFill>
                <a:latin typeface="Times New Roman" panose="02020603050405020304" pitchFamily="18" charset="0"/>
                <a:cs typeface="Times New Roman" panose="02020603050405020304" pitchFamily="18" charset="0"/>
              </a:rPr>
              <a:t>4)CALCULATION OF PERFORMANCE LEVEL</a:t>
            </a:r>
          </a:p>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algn="l" indent="0" marL="0">
              <a:lnSpc>
                <a:spcPct val="100000"/>
              </a:lnSpc>
              <a:spcBef>
                <a:spcPts val="0"/>
              </a:spcBef>
              <a:spcAft>
                <a:spcPts val="0"/>
              </a:spcAft>
              <a:buNone/>
            </a:pPr>
            <a:endPar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endParaRPr>
          </a:p>
          <a:p>
            <a:pPr algn="l" indent="-285750" marL="285750">
              <a:lnSpc>
                <a:spcPct val="100000"/>
              </a:lnSpc>
              <a:spcBef>
                <a:spcPts val="0"/>
              </a:spcBef>
              <a:spcAft>
                <a:spcPts val="0"/>
              </a:spcAft>
              <a:buFont typeface="Wingdings" panose="05000000000000000000" pitchFamily="2" charset="2"/>
              <a:buChar char="Ø"/>
            </a:pPr>
            <a:r>
              <a:rPr altLang="zh-CN" baseline="0" b="0" cap="none" dirty="0" sz="1800" i="0" kern="0" lang="en-US" spc="0" strike="noStrike" u="none">
                <a:solidFill>
                  <a:srgbClr val="C00000"/>
                </a:solidFill>
                <a:latin typeface="Times New Roman" panose="02020603050405020304" pitchFamily="18" charset="0"/>
                <a:cs typeface="Times New Roman" panose="02020603050405020304" pitchFamily="18" charset="0"/>
              </a:rPr>
              <a:t>5)SUMMARY OF PIVOT LEVEL</a:t>
            </a:r>
          </a:p>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algn="l" indent="0" marL="0">
              <a:lnSpc>
                <a:spcPct val="100000"/>
              </a:lnSpc>
              <a:spcBef>
                <a:spcPts val="0"/>
              </a:spcBef>
              <a:spcAft>
                <a:spcPts val="0"/>
              </a:spcAft>
              <a:buNone/>
            </a:pPr>
            <a:endPar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endParaRPr>
          </a:p>
          <a:p>
            <a:pPr algn="l" indent="-285750" marL="285750">
              <a:lnSpc>
                <a:spcPct val="100000"/>
              </a:lnSpc>
              <a:spcBef>
                <a:spcPts val="0"/>
              </a:spcBef>
              <a:spcAft>
                <a:spcPts val="0"/>
              </a:spcAft>
              <a:buFont typeface="Wingdings" panose="05000000000000000000" pitchFamily="2" charset="2"/>
              <a:buChar char="Ø"/>
            </a:pPr>
            <a:r>
              <a:rPr altLang="zh-CN" baseline="0" b="0" cap="none" dirty="0" sz="1800" i="0" kern="0" lang="en-US" spc="0" strike="noStrike" u="none">
                <a:solidFill>
                  <a:srgbClr val="C00000"/>
                </a:solidFill>
                <a:latin typeface="Times New Roman" panose="02020603050405020304" pitchFamily="18" charset="0"/>
                <a:cs typeface="Times New Roman" panose="02020603050405020304" pitchFamily="18" charset="0"/>
              </a:rPr>
              <a:t>6)VISUALIZATION:</a:t>
            </a:r>
          </a:p>
          <a:p>
            <a:pPr algn="l" indent="-285750" marL="285750">
              <a:lnSpc>
                <a:spcPct val="100000"/>
              </a:lnSpc>
              <a:spcBef>
                <a:spcPts val="0"/>
              </a:spcBef>
              <a:spcAft>
                <a:spcPts val="0"/>
              </a:spcAft>
              <a:buFont typeface="Arial" panose="020B0604020202020204" pitchFamily="34" charset="0"/>
              <a:buChar char="•"/>
            </a:pPr>
            <a:r>
              <a:rPr altLang="zh-CN" baseline="0" b="0" cap="none" dirty="0" sz="1800" i="0" kern="0" lang="en-US" spc="0" strike="noStrike" u="none">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algn="l" indent="0" marL="0">
              <a:lnSpc>
                <a:spcPct val="100000"/>
              </a:lnSpc>
              <a:spcBef>
                <a:spcPts val="0"/>
              </a:spcBef>
              <a:spcAft>
                <a:spcPts val="0"/>
              </a:spcAft>
              <a:buNone/>
            </a:pPr>
            <a:endParaRPr altLang="zh-CN" baseline="0" b="0" cap="none" dirty="0" sz="1800" i="0" kern="0" lang="en-US" spc="0" strike="noStrike" u="none">
              <a:solidFill>
                <a:schemeClr val="tx1"/>
              </a:solidFill>
              <a:latin typeface="Calibri" panose="020F0502020204030204" charset="0"/>
              <a:ea typeface="SimSun" panose="02010600030101010101" pitchFamily="2" charset="-122"/>
              <a:cs typeface="Lucida Sans"/>
            </a:endParaRPr>
          </a:p>
          <a:p>
            <a:pPr algn="l" indent="0" marL="0">
              <a:lnSpc>
                <a:spcPct val="100000"/>
              </a:lnSpc>
              <a:spcBef>
                <a:spcPts val="0"/>
              </a:spcBef>
              <a:spcAft>
                <a:spcPts val="0"/>
              </a:spcAft>
              <a:buNone/>
            </a:pPr>
            <a:endParaRPr altLang="en-US" baseline="0" b="0" cap="none" dirty="0" sz="1800" i="0" kern="0" lang="zh-CN" spc="0" strike="noStrike" u="none">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WPS Presentation</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prabakaran sivaleela</dc:creator>
  <cp:lastModifiedBy>Admin</cp:lastModifiedBy>
  <dcterms:created xsi:type="dcterms:W3CDTF">2024-09-30T05:54:00Z</dcterms:created>
  <dcterms:modified xsi:type="dcterms:W3CDTF">2024-10-01T04:08:45Z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CE0710165B7E4FBFAD32AE8988306FB4_13</vt:lpwstr>
  </property>
  <property fmtid="{D5CDD505-2E9C-101B-9397-08002B2CF9AE}" pid="3" name="KSOProductBuildVer">
    <vt:lpwstr>1033-12.2.0.18283</vt:lpwstr>
  </property>
</Properties>
</file>