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0"/>
            <a:ext cx="9143999" cy="51343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 h="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5"/>
            <a:ext cx="9143999" cy="514347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71272" y="297637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5">
                <a:moveTo>
                  <a:pt x="175259" y="0"/>
                </a:moveTo>
                <a:lnTo>
                  <a:pt x="0" y="0"/>
                </a:lnTo>
                <a:lnTo>
                  <a:pt x="0" y="374904"/>
                </a:lnTo>
                <a:lnTo>
                  <a:pt x="175259" y="374904"/>
                </a:lnTo>
                <a:lnTo>
                  <a:pt x="175259" y="0"/>
                </a:lnTo>
                <a:close/>
              </a:path>
            </a:pathLst>
          </a:custGeom>
          <a:solidFill>
            <a:srgbClr val="C78B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3155"/>
          </a:xfrm>
          <a:custGeom>
            <a:avLst/>
            <a:gdLst/>
            <a:ahLst/>
            <a:cxnLst/>
            <a:rect l="l" t="t" r="r" b="b"/>
            <a:pathLst>
              <a:path w="0" h="1113154">
                <a:moveTo>
                  <a:pt x="0" y="0"/>
                </a:moveTo>
                <a:lnTo>
                  <a:pt x="0" y="1112837"/>
                </a:lnTo>
              </a:path>
            </a:pathLst>
          </a:custGeom>
          <a:ln w="12700">
            <a:solidFill>
              <a:srgbClr val="C78B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7875"/>
          </a:xfrm>
          <a:custGeom>
            <a:avLst/>
            <a:gdLst/>
            <a:ahLst/>
            <a:cxnLst/>
            <a:rect l="l" t="t" r="r" b="b"/>
            <a:pathLst>
              <a:path w="0" h="2047875">
                <a:moveTo>
                  <a:pt x="0" y="0"/>
                </a:moveTo>
                <a:lnTo>
                  <a:pt x="0" y="2047494"/>
                </a:lnTo>
              </a:path>
            </a:pathLst>
          </a:custGeom>
          <a:ln w="12700">
            <a:solidFill>
              <a:srgbClr val="2136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4">
                <a:moveTo>
                  <a:pt x="175259" y="0"/>
                </a:moveTo>
                <a:lnTo>
                  <a:pt x="0" y="0"/>
                </a:lnTo>
                <a:lnTo>
                  <a:pt x="0" y="374903"/>
                </a:lnTo>
                <a:lnTo>
                  <a:pt x="175259" y="374903"/>
                </a:lnTo>
                <a:lnTo>
                  <a:pt x="175259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2324" y="871220"/>
            <a:ext cx="4959350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2646" y="1236020"/>
            <a:ext cx="6918706" cy="2907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474" y="2613786"/>
            <a:ext cx="33375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80" i="0">
                <a:solidFill>
                  <a:srgbClr val="213669"/>
                </a:solidFill>
                <a:latin typeface="Trebuchet MS"/>
                <a:cs typeface="Trebuchet MS"/>
              </a:rPr>
              <a:t>So</a:t>
            </a:r>
            <a:r>
              <a:rPr dirty="0" sz="2400" spc="155" i="0">
                <a:solidFill>
                  <a:srgbClr val="213669"/>
                </a:solidFill>
                <a:latin typeface="Trebuchet MS"/>
                <a:cs typeface="Trebuchet MS"/>
              </a:rPr>
              <a:t>c</a:t>
            </a:r>
            <a:r>
              <a:rPr dirty="0" sz="2400" i="0">
                <a:solidFill>
                  <a:srgbClr val="213669"/>
                </a:solidFill>
                <a:latin typeface="Trebuchet MS"/>
                <a:cs typeface="Trebuchet MS"/>
              </a:rPr>
              <a:t>i</a:t>
            </a:r>
            <a:r>
              <a:rPr dirty="0" sz="2400" spc="-10" i="0">
                <a:solidFill>
                  <a:srgbClr val="213669"/>
                </a:solidFill>
                <a:latin typeface="Trebuchet MS"/>
                <a:cs typeface="Trebuchet MS"/>
              </a:rPr>
              <a:t>a</a:t>
            </a:r>
            <a:r>
              <a:rPr dirty="0" sz="2400" spc="80" i="0">
                <a:solidFill>
                  <a:srgbClr val="213669"/>
                </a:solidFill>
                <a:latin typeface="Trebuchet MS"/>
                <a:cs typeface="Trebuchet MS"/>
              </a:rPr>
              <a:t>l</a:t>
            </a:r>
            <a:r>
              <a:rPr dirty="0" sz="2400" spc="-170" i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dirty="0" sz="2400" spc="105" i="0">
                <a:solidFill>
                  <a:srgbClr val="213669"/>
                </a:solidFill>
                <a:latin typeface="Trebuchet MS"/>
                <a:cs typeface="Trebuchet MS"/>
              </a:rPr>
              <a:t>Mead</a:t>
            </a:r>
            <a:r>
              <a:rPr dirty="0" sz="2400" spc="40" i="0">
                <a:solidFill>
                  <a:srgbClr val="213669"/>
                </a:solidFill>
                <a:latin typeface="Trebuchet MS"/>
                <a:cs typeface="Trebuchet MS"/>
              </a:rPr>
              <a:t>i</a:t>
            </a:r>
            <a:r>
              <a:rPr dirty="0" sz="2400" spc="80" i="0">
                <a:solidFill>
                  <a:srgbClr val="213669"/>
                </a:solidFill>
                <a:latin typeface="Trebuchet MS"/>
                <a:cs typeface="Trebuchet MS"/>
              </a:rPr>
              <a:t>a</a:t>
            </a:r>
            <a:r>
              <a:rPr dirty="0" sz="2400" spc="-185" i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dirty="0" sz="2400" spc="95" i="0">
                <a:solidFill>
                  <a:srgbClr val="213669"/>
                </a:solidFill>
                <a:latin typeface="Trebuchet MS"/>
                <a:cs typeface="Trebuchet MS"/>
              </a:rPr>
              <a:t>Webs</a:t>
            </a:r>
            <a:r>
              <a:rPr dirty="0" sz="2400" spc="35" i="0">
                <a:solidFill>
                  <a:srgbClr val="213669"/>
                </a:solidFill>
                <a:latin typeface="Trebuchet MS"/>
                <a:cs typeface="Trebuchet MS"/>
              </a:rPr>
              <a:t>i</a:t>
            </a:r>
            <a:r>
              <a:rPr dirty="0" sz="2400" spc="25" i="0">
                <a:solidFill>
                  <a:srgbClr val="213669"/>
                </a:solidFill>
                <a:latin typeface="Trebuchet MS"/>
                <a:cs typeface="Trebuchet MS"/>
              </a:rPr>
              <a:t>te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837429" y="3776726"/>
            <a:ext cx="71120" cy="333375"/>
            <a:chOff x="4837429" y="3776726"/>
            <a:chExt cx="71120" cy="333375"/>
          </a:xfrm>
        </p:grpSpPr>
        <p:sp>
          <p:nvSpPr>
            <p:cNvPr id="4" name="object 4"/>
            <p:cNvSpPr/>
            <p:nvPr/>
          </p:nvSpPr>
          <p:spPr>
            <a:xfrm>
              <a:off x="4850129" y="3789426"/>
              <a:ext cx="45720" cy="307975"/>
            </a:xfrm>
            <a:custGeom>
              <a:avLst/>
              <a:gdLst/>
              <a:ahLst/>
              <a:cxnLst/>
              <a:rect l="l" t="t" r="r" b="b"/>
              <a:pathLst>
                <a:path w="45720" h="307975">
                  <a:moveTo>
                    <a:pt x="45720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45720" y="307848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50129" y="3789426"/>
              <a:ext cx="45720" cy="307975"/>
            </a:xfrm>
            <a:custGeom>
              <a:avLst/>
              <a:gdLst/>
              <a:ahLst/>
              <a:cxnLst/>
              <a:rect l="l" t="t" r="r" b="b"/>
              <a:pathLst>
                <a:path w="45720" h="307975">
                  <a:moveTo>
                    <a:pt x="0" y="307848"/>
                  </a:moveTo>
                  <a:lnTo>
                    <a:pt x="45720" y="307848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78560" y="3554095"/>
            <a:ext cx="788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85" b="1">
                <a:solidFill>
                  <a:srgbClr val="213669"/>
                </a:solidFill>
                <a:latin typeface="Trebuchet MS"/>
                <a:cs typeface="Trebuchet MS"/>
              </a:rPr>
              <a:t>Ta</a:t>
            </a:r>
            <a:r>
              <a:rPr dirty="0" sz="1800" spc="55" b="1">
                <a:solidFill>
                  <a:srgbClr val="213669"/>
                </a:solidFill>
                <a:latin typeface="Trebuchet MS"/>
                <a:cs typeface="Trebuchet MS"/>
              </a:rPr>
              <a:t>s</a:t>
            </a:r>
            <a:r>
              <a:rPr dirty="0" sz="1800" spc="55" b="1">
                <a:solidFill>
                  <a:srgbClr val="213669"/>
                </a:solidFill>
                <a:latin typeface="Trebuchet MS"/>
                <a:cs typeface="Trebuchet MS"/>
              </a:rPr>
              <a:t>k</a:t>
            </a:r>
            <a:r>
              <a:rPr dirty="0" sz="1800" spc="45" b="1">
                <a:solidFill>
                  <a:srgbClr val="213669"/>
                </a:solidFill>
                <a:latin typeface="Trebuchet MS"/>
                <a:cs typeface="Trebuchet MS"/>
              </a:rPr>
              <a:t>-</a:t>
            </a:r>
            <a:r>
              <a:rPr dirty="0" sz="1800" spc="-135" b="1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dirty="0" sz="1800" spc="-285" b="1">
                <a:solidFill>
                  <a:srgbClr val="213669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8697" y="527430"/>
            <a:ext cx="177418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5677C8"/>
                </a:solidFill>
                <a:latin typeface="Arial"/>
                <a:cs typeface="Arial"/>
              </a:rPr>
              <a:t>Use</a:t>
            </a:r>
            <a:r>
              <a:rPr dirty="0" sz="1600" spc="-35" b="1">
                <a:solidFill>
                  <a:srgbClr val="5677C8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5677C8"/>
                </a:solidFill>
                <a:latin typeface="Arial"/>
                <a:cs typeface="Arial"/>
              </a:rPr>
              <a:t>case</a:t>
            </a:r>
            <a:r>
              <a:rPr dirty="0" sz="1600" spc="-25" b="1">
                <a:solidFill>
                  <a:srgbClr val="5677C8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5677C8"/>
                </a:solidFill>
                <a:latin typeface="Arial"/>
                <a:cs typeface="Arial"/>
              </a:rPr>
              <a:t>Diagram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5172" y="873252"/>
            <a:ext cx="6268720" cy="4025265"/>
            <a:chOff x="995172" y="873252"/>
            <a:chExt cx="6268720" cy="40252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7296" y="1075943"/>
              <a:ext cx="4503420" cy="38221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5172" y="873252"/>
              <a:ext cx="6268211" cy="39563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3360" y="471931"/>
            <a:ext cx="18516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5677C8"/>
                </a:solidFill>
                <a:latin typeface="Arial"/>
                <a:cs typeface="Arial"/>
              </a:rPr>
              <a:t>Sequence</a:t>
            </a:r>
            <a:r>
              <a:rPr dirty="0" sz="1600" spc="-45" b="1">
                <a:solidFill>
                  <a:srgbClr val="5677C8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5677C8"/>
                </a:solidFill>
                <a:latin typeface="Arial"/>
                <a:cs typeface="Arial"/>
              </a:rPr>
              <a:t>Diagram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4189" y="1301876"/>
            <a:ext cx="8959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5677C8"/>
                </a:solidFill>
                <a:latin typeface="Arial"/>
                <a:cs typeface="Arial"/>
              </a:rPr>
              <a:t>User</a:t>
            </a:r>
            <a:r>
              <a:rPr dirty="0" sz="1400" spc="-55" b="1">
                <a:solidFill>
                  <a:srgbClr val="5677C8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5677C8"/>
                </a:solidFill>
                <a:latin typeface="Arial"/>
                <a:cs typeface="Arial"/>
              </a:rPr>
              <a:t>login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9827" y="993647"/>
            <a:ext cx="5972810" cy="3801110"/>
            <a:chOff x="909827" y="993647"/>
            <a:chExt cx="5972810" cy="38011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1159" y="1591055"/>
              <a:ext cx="5045964" cy="2971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9827" y="993647"/>
              <a:ext cx="5972556" cy="38008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02692"/>
            <a:ext cx="135890" cy="344805"/>
          </a:xfrm>
          <a:custGeom>
            <a:avLst/>
            <a:gdLst/>
            <a:ahLst/>
            <a:cxnLst/>
            <a:rect l="l" t="t" r="r" b="b"/>
            <a:pathLst>
              <a:path w="135890" h="344805">
                <a:moveTo>
                  <a:pt x="135636" y="0"/>
                </a:moveTo>
                <a:lnTo>
                  <a:pt x="0" y="0"/>
                </a:lnTo>
                <a:lnTo>
                  <a:pt x="0" y="344424"/>
                </a:lnTo>
                <a:lnTo>
                  <a:pt x="135636" y="344424"/>
                </a:lnTo>
                <a:lnTo>
                  <a:pt x="135636" y="0"/>
                </a:lnTo>
                <a:close/>
              </a:path>
            </a:pathLst>
          </a:custGeom>
          <a:solidFill>
            <a:srgbClr val="2136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851" y="1060742"/>
            <a:ext cx="3884676" cy="33710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8731" y="2307335"/>
            <a:ext cx="82296" cy="822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6708" y="3560064"/>
            <a:ext cx="80771" cy="822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8300" y="4376928"/>
            <a:ext cx="82296" cy="822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43471" y="1082039"/>
            <a:ext cx="82296" cy="8229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41448" y="2307335"/>
            <a:ext cx="82295" cy="822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19755" y="3566159"/>
            <a:ext cx="82295" cy="8229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92067" y="4376928"/>
            <a:ext cx="82296" cy="822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19755" y="1089660"/>
            <a:ext cx="82295" cy="80772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538982" y="1382522"/>
            <a:ext cx="2080260" cy="2080260"/>
            <a:chOff x="3538982" y="1382522"/>
            <a:chExt cx="2080260" cy="2080260"/>
          </a:xfrm>
        </p:grpSpPr>
        <p:sp>
          <p:nvSpPr>
            <p:cNvPr id="14" name="object 14"/>
            <p:cNvSpPr/>
            <p:nvPr/>
          </p:nvSpPr>
          <p:spPr>
            <a:xfrm>
              <a:off x="3551682" y="1395222"/>
              <a:ext cx="2054860" cy="2054860"/>
            </a:xfrm>
            <a:custGeom>
              <a:avLst/>
              <a:gdLst/>
              <a:ahLst/>
              <a:cxnLst/>
              <a:rect l="l" t="t" r="r" b="b"/>
              <a:pathLst>
                <a:path w="2054860" h="2054860">
                  <a:moveTo>
                    <a:pt x="1027176" y="0"/>
                  </a:moveTo>
                  <a:lnTo>
                    <a:pt x="978820" y="1117"/>
                  </a:lnTo>
                  <a:lnTo>
                    <a:pt x="931041" y="4439"/>
                  </a:lnTo>
                  <a:lnTo>
                    <a:pt x="883886" y="9913"/>
                  </a:lnTo>
                  <a:lnTo>
                    <a:pt x="837406" y="17493"/>
                  </a:lnTo>
                  <a:lnTo>
                    <a:pt x="791649" y="27127"/>
                  </a:lnTo>
                  <a:lnTo>
                    <a:pt x="746665" y="38767"/>
                  </a:lnTo>
                  <a:lnTo>
                    <a:pt x="702503" y="52364"/>
                  </a:lnTo>
                  <a:lnTo>
                    <a:pt x="659212" y="67868"/>
                  </a:lnTo>
                  <a:lnTo>
                    <a:pt x="616842" y="85230"/>
                  </a:lnTo>
                  <a:lnTo>
                    <a:pt x="575443" y="104400"/>
                  </a:lnTo>
                  <a:lnTo>
                    <a:pt x="535063" y="125330"/>
                  </a:lnTo>
                  <a:lnTo>
                    <a:pt x="495751" y="147969"/>
                  </a:lnTo>
                  <a:lnTo>
                    <a:pt x="457558" y="172269"/>
                  </a:lnTo>
                  <a:lnTo>
                    <a:pt x="420532" y="198180"/>
                  </a:lnTo>
                  <a:lnTo>
                    <a:pt x="384723" y="225654"/>
                  </a:lnTo>
                  <a:lnTo>
                    <a:pt x="350180" y="254640"/>
                  </a:lnTo>
                  <a:lnTo>
                    <a:pt x="316952" y="285089"/>
                  </a:lnTo>
                  <a:lnTo>
                    <a:pt x="285089" y="316952"/>
                  </a:lnTo>
                  <a:lnTo>
                    <a:pt x="254640" y="350180"/>
                  </a:lnTo>
                  <a:lnTo>
                    <a:pt x="225654" y="384723"/>
                  </a:lnTo>
                  <a:lnTo>
                    <a:pt x="198180" y="420532"/>
                  </a:lnTo>
                  <a:lnTo>
                    <a:pt x="172269" y="457558"/>
                  </a:lnTo>
                  <a:lnTo>
                    <a:pt x="147969" y="495751"/>
                  </a:lnTo>
                  <a:lnTo>
                    <a:pt x="125330" y="535063"/>
                  </a:lnTo>
                  <a:lnTo>
                    <a:pt x="104400" y="575443"/>
                  </a:lnTo>
                  <a:lnTo>
                    <a:pt x="85230" y="616842"/>
                  </a:lnTo>
                  <a:lnTo>
                    <a:pt x="67868" y="659212"/>
                  </a:lnTo>
                  <a:lnTo>
                    <a:pt x="52364" y="702503"/>
                  </a:lnTo>
                  <a:lnTo>
                    <a:pt x="38767" y="746665"/>
                  </a:lnTo>
                  <a:lnTo>
                    <a:pt x="27127" y="791649"/>
                  </a:lnTo>
                  <a:lnTo>
                    <a:pt x="17493" y="837406"/>
                  </a:lnTo>
                  <a:lnTo>
                    <a:pt x="9913" y="883886"/>
                  </a:lnTo>
                  <a:lnTo>
                    <a:pt x="4439" y="931041"/>
                  </a:lnTo>
                  <a:lnTo>
                    <a:pt x="1117" y="978820"/>
                  </a:lnTo>
                  <a:lnTo>
                    <a:pt x="0" y="1027176"/>
                  </a:lnTo>
                  <a:lnTo>
                    <a:pt x="1117" y="1075531"/>
                  </a:lnTo>
                  <a:lnTo>
                    <a:pt x="4439" y="1123310"/>
                  </a:lnTo>
                  <a:lnTo>
                    <a:pt x="9913" y="1170465"/>
                  </a:lnTo>
                  <a:lnTo>
                    <a:pt x="17493" y="1216945"/>
                  </a:lnTo>
                  <a:lnTo>
                    <a:pt x="27127" y="1262702"/>
                  </a:lnTo>
                  <a:lnTo>
                    <a:pt x="38767" y="1307686"/>
                  </a:lnTo>
                  <a:lnTo>
                    <a:pt x="52364" y="1351848"/>
                  </a:lnTo>
                  <a:lnTo>
                    <a:pt x="67868" y="1395139"/>
                  </a:lnTo>
                  <a:lnTo>
                    <a:pt x="85230" y="1437509"/>
                  </a:lnTo>
                  <a:lnTo>
                    <a:pt x="104400" y="1478908"/>
                  </a:lnTo>
                  <a:lnTo>
                    <a:pt x="125330" y="1519288"/>
                  </a:lnTo>
                  <a:lnTo>
                    <a:pt x="147969" y="1558600"/>
                  </a:lnTo>
                  <a:lnTo>
                    <a:pt x="172269" y="1596793"/>
                  </a:lnTo>
                  <a:lnTo>
                    <a:pt x="198180" y="1633819"/>
                  </a:lnTo>
                  <a:lnTo>
                    <a:pt x="225654" y="1669628"/>
                  </a:lnTo>
                  <a:lnTo>
                    <a:pt x="254640" y="1704171"/>
                  </a:lnTo>
                  <a:lnTo>
                    <a:pt x="285089" y="1737399"/>
                  </a:lnTo>
                  <a:lnTo>
                    <a:pt x="316952" y="1769262"/>
                  </a:lnTo>
                  <a:lnTo>
                    <a:pt x="350180" y="1799711"/>
                  </a:lnTo>
                  <a:lnTo>
                    <a:pt x="384723" y="1828697"/>
                  </a:lnTo>
                  <a:lnTo>
                    <a:pt x="420532" y="1856171"/>
                  </a:lnTo>
                  <a:lnTo>
                    <a:pt x="457558" y="1882082"/>
                  </a:lnTo>
                  <a:lnTo>
                    <a:pt x="495751" y="1906382"/>
                  </a:lnTo>
                  <a:lnTo>
                    <a:pt x="535063" y="1929021"/>
                  </a:lnTo>
                  <a:lnTo>
                    <a:pt x="575443" y="1949951"/>
                  </a:lnTo>
                  <a:lnTo>
                    <a:pt x="616842" y="1969121"/>
                  </a:lnTo>
                  <a:lnTo>
                    <a:pt x="659212" y="1986483"/>
                  </a:lnTo>
                  <a:lnTo>
                    <a:pt x="702503" y="2001987"/>
                  </a:lnTo>
                  <a:lnTo>
                    <a:pt x="746665" y="2015584"/>
                  </a:lnTo>
                  <a:lnTo>
                    <a:pt x="791649" y="2027224"/>
                  </a:lnTo>
                  <a:lnTo>
                    <a:pt x="837406" y="2036858"/>
                  </a:lnTo>
                  <a:lnTo>
                    <a:pt x="883886" y="2044438"/>
                  </a:lnTo>
                  <a:lnTo>
                    <a:pt x="931041" y="2049912"/>
                  </a:lnTo>
                  <a:lnTo>
                    <a:pt x="978820" y="2053234"/>
                  </a:lnTo>
                  <a:lnTo>
                    <a:pt x="1027176" y="2054352"/>
                  </a:lnTo>
                  <a:lnTo>
                    <a:pt x="1075531" y="2053234"/>
                  </a:lnTo>
                  <a:lnTo>
                    <a:pt x="1123310" y="2049912"/>
                  </a:lnTo>
                  <a:lnTo>
                    <a:pt x="1170465" y="2044438"/>
                  </a:lnTo>
                  <a:lnTo>
                    <a:pt x="1216945" y="2036858"/>
                  </a:lnTo>
                  <a:lnTo>
                    <a:pt x="1262702" y="2027224"/>
                  </a:lnTo>
                  <a:lnTo>
                    <a:pt x="1307686" y="2015584"/>
                  </a:lnTo>
                  <a:lnTo>
                    <a:pt x="1351848" y="2001987"/>
                  </a:lnTo>
                  <a:lnTo>
                    <a:pt x="1395139" y="1986483"/>
                  </a:lnTo>
                  <a:lnTo>
                    <a:pt x="1437509" y="1969121"/>
                  </a:lnTo>
                  <a:lnTo>
                    <a:pt x="1478908" y="1949951"/>
                  </a:lnTo>
                  <a:lnTo>
                    <a:pt x="1519288" y="1929021"/>
                  </a:lnTo>
                  <a:lnTo>
                    <a:pt x="1558600" y="1906382"/>
                  </a:lnTo>
                  <a:lnTo>
                    <a:pt x="1596793" y="1882082"/>
                  </a:lnTo>
                  <a:lnTo>
                    <a:pt x="1633819" y="1856171"/>
                  </a:lnTo>
                  <a:lnTo>
                    <a:pt x="1669628" y="1828697"/>
                  </a:lnTo>
                  <a:lnTo>
                    <a:pt x="1704171" y="1799711"/>
                  </a:lnTo>
                  <a:lnTo>
                    <a:pt x="1737399" y="1769262"/>
                  </a:lnTo>
                  <a:lnTo>
                    <a:pt x="1769262" y="1737399"/>
                  </a:lnTo>
                  <a:lnTo>
                    <a:pt x="1799711" y="1704171"/>
                  </a:lnTo>
                  <a:lnTo>
                    <a:pt x="1828697" y="1669628"/>
                  </a:lnTo>
                  <a:lnTo>
                    <a:pt x="1856171" y="1633819"/>
                  </a:lnTo>
                  <a:lnTo>
                    <a:pt x="1882082" y="1596793"/>
                  </a:lnTo>
                  <a:lnTo>
                    <a:pt x="1906382" y="1558600"/>
                  </a:lnTo>
                  <a:lnTo>
                    <a:pt x="1929021" y="1519288"/>
                  </a:lnTo>
                  <a:lnTo>
                    <a:pt x="1949951" y="1478908"/>
                  </a:lnTo>
                  <a:lnTo>
                    <a:pt x="1969121" y="1437509"/>
                  </a:lnTo>
                  <a:lnTo>
                    <a:pt x="1986483" y="1395139"/>
                  </a:lnTo>
                  <a:lnTo>
                    <a:pt x="2001987" y="1351848"/>
                  </a:lnTo>
                  <a:lnTo>
                    <a:pt x="2015584" y="1307686"/>
                  </a:lnTo>
                  <a:lnTo>
                    <a:pt x="2027224" y="1262702"/>
                  </a:lnTo>
                  <a:lnTo>
                    <a:pt x="2036858" y="1216945"/>
                  </a:lnTo>
                  <a:lnTo>
                    <a:pt x="2044438" y="1170465"/>
                  </a:lnTo>
                  <a:lnTo>
                    <a:pt x="2049912" y="1123310"/>
                  </a:lnTo>
                  <a:lnTo>
                    <a:pt x="2053234" y="1075531"/>
                  </a:lnTo>
                  <a:lnTo>
                    <a:pt x="2054352" y="1027176"/>
                  </a:lnTo>
                  <a:lnTo>
                    <a:pt x="2053234" y="978820"/>
                  </a:lnTo>
                  <a:lnTo>
                    <a:pt x="2049912" y="931041"/>
                  </a:lnTo>
                  <a:lnTo>
                    <a:pt x="2044438" y="883886"/>
                  </a:lnTo>
                  <a:lnTo>
                    <a:pt x="2036858" y="837406"/>
                  </a:lnTo>
                  <a:lnTo>
                    <a:pt x="2027224" y="791649"/>
                  </a:lnTo>
                  <a:lnTo>
                    <a:pt x="2015584" y="746665"/>
                  </a:lnTo>
                  <a:lnTo>
                    <a:pt x="2001987" y="702503"/>
                  </a:lnTo>
                  <a:lnTo>
                    <a:pt x="1986483" y="659212"/>
                  </a:lnTo>
                  <a:lnTo>
                    <a:pt x="1969121" y="616842"/>
                  </a:lnTo>
                  <a:lnTo>
                    <a:pt x="1949951" y="575443"/>
                  </a:lnTo>
                  <a:lnTo>
                    <a:pt x="1929021" y="535063"/>
                  </a:lnTo>
                  <a:lnTo>
                    <a:pt x="1906382" y="495751"/>
                  </a:lnTo>
                  <a:lnTo>
                    <a:pt x="1882082" y="457558"/>
                  </a:lnTo>
                  <a:lnTo>
                    <a:pt x="1856171" y="420532"/>
                  </a:lnTo>
                  <a:lnTo>
                    <a:pt x="1828697" y="384723"/>
                  </a:lnTo>
                  <a:lnTo>
                    <a:pt x="1799711" y="350180"/>
                  </a:lnTo>
                  <a:lnTo>
                    <a:pt x="1769262" y="316952"/>
                  </a:lnTo>
                  <a:lnTo>
                    <a:pt x="1737399" y="285089"/>
                  </a:lnTo>
                  <a:lnTo>
                    <a:pt x="1704171" y="254640"/>
                  </a:lnTo>
                  <a:lnTo>
                    <a:pt x="1669628" y="225654"/>
                  </a:lnTo>
                  <a:lnTo>
                    <a:pt x="1633819" y="198180"/>
                  </a:lnTo>
                  <a:lnTo>
                    <a:pt x="1596793" y="172269"/>
                  </a:lnTo>
                  <a:lnTo>
                    <a:pt x="1558600" y="147969"/>
                  </a:lnTo>
                  <a:lnTo>
                    <a:pt x="1519288" y="125330"/>
                  </a:lnTo>
                  <a:lnTo>
                    <a:pt x="1478908" y="104400"/>
                  </a:lnTo>
                  <a:lnTo>
                    <a:pt x="1437509" y="85230"/>
                  </a:lnTo>
                  <a:lnTo>
                    <a:pt x="1395139" y="67868"/>
                  </a:lnTo>
                  <a:lnTo>
                    <a:pt x="1351848" y="52364"/>
                  </a:lnTo>
                  <a:lnTo>
                    <a:pt x="1307686" y="38767"/>
                  </a:lnTo>
                  <a:lnTo>
                    <a:pt x="1262702" y="27127"/>
                  </a:lnTo>
                  <a:lnTo>
                    <a:pt x="1216945" y="17493"/>
                  </a:lnTo>
                  <a:lnTo>
                    <a:pt x="1170465" y="9913"/>
                  </a:lnTo>
                  <a:lnTo>
                    <a:pt x="1123310" y="4439"/>
                  </a:lnTo>
                  <a:lnTo>
                    <a:pt x="1075531" y="1117"/>
                  </a:lnTo>
                  <a:lnTo>
                    <a:pt x="102717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51682" y="1395222"/>
              <a:ext cx="2054860" cy="2054860"/>
            </a:xfrm>
            <a:custGeom>
              <a:avLst/>
              <a:gdLst/>
              <a:ahLst/>
              <a:cxnLst/>
              <a:rect l="l" t="t" r="r" b="b"/>
              <a:pathLst>
                <a:path w="2054860" h="2054860">
                  <a:moveTo>
                    <a:pt x="0" y="1027176"/>
                  </a:moveTo>
                  <a:lnTo>
                    <a:pt x="1117" y="978820"/>
                  </a:lnTo>
                  <a:lnTo>
                    <a:pt x="4439" y="931041"/>
                  </a:lnTo>
                  <a:lnTo>
                    <a:pt x="9913" y="883886"/>
                  </a:lnTo>
                  <a:lnTo>
                    <a:pt x="17493" y="837406"/>
                  </a:lnTo>
                  <a:lnTo>
                    <a:pt x="27127" y="791649"/>
                  </a:lnTo>
                  <a:lnTo>
                    <a:pt x="38767" y="746665"/>
                  </a:lnTo>
                  <a:lnTo>
                    <a:pt x="52364" y="702503"/>
                  </a:lnTo>
                  <a:lnTo>
                    <a:pt x="67868" y="659212"/>
                  </a:lnTo>
                  <a:lnTo>
                    <a:pt x="85230" y="616842"/>
                  </a:lnTo>
                  <a:lnTo>
                    <a:pt x="104400" y="575443"/>
                  </a:lnTo>
                  <a:lnTo>
                    <a:pt x="125330" y="535063"/>
                  </a:lnTo>
                  <a:lnTo>
                    <a:pt x="147969" y="495751"/>
                  </a:lnTo>
                  <a:lnTo>
                    <a:pt x="172269" y="457558"/>
                  </a:lnTo>
                  <a:lnTo>
                    <a:pt x="198180" y="420532"/>
                  </a:lnTo>
                  <a:lnTo>
                    <a:pt x="225654" y="384723"/>
                  </a:lnTo>
                  <a:lnTo>
                    <a:pt x="254640" y="350180"/>
                  </a:lnTo>
                  <a:lnTo>
                    <a:pt x="285089" y="316952"/>
                  </a:lnTo>
                  <a:lnTo>
                    <a:pt x="316952" y="285089"/>
                  </a:lnTo>
                  <a:lnTo>
                    <a:pt x="350180" y="254640"/>
                  </a:lnTo>
                  <a:lnTo>
                    <a:pt x="384723" y="225654"/>
                  </a:lnTo>
                  <a:lnTo>
                    <a:pt x="420532" y="198180"/>
                  </a:lnTo>
                  <a:lnTo>
                    <a:pt x="457558" y="172269"/>
                  </a:lnTo>
                  <a:lnTo>
                    <a:pt x="495751" y="147969"/>
                  </a:lnTo>
                  <a:lnTo>
                    <a:pt x="535063" y="125330"/>
                  </a:lnTo>
                  <a:lnTo>
                    <a:pt x="575443" y="104400"/>
                  </a:lnTo>
                  <a:lnTo>
                    <a:pt x="616842" y="85230"/>
                  </a:lnTo>
                  <a:lnTo>
                    <a:pt x="659212" y="67868"/>
                  </a:lnTo>
                  <a:lnTo>
                    <a:pt x="702503" y="52364"/>
                  </a:lnTo>
                  <a:lnTo>
                    <a:pt x="746665" y="38767"/>
                  </a:lnTo>
                  <a:lnTo>
                    <a:pt x="791649" y="27127"/>
                  </a:lnTo>
                  <a:lnTo>
                    <a:pt x="837406" y="17493"/>
                  </a:lnTo>
                  <a:lnTo>
                    <a:pt x="883886" y="9913"/>
                  </a:lnTo>
                  <a:lnTo>
                    <a:pt x="931041" y="4439"/>
                  </a:lnTo>
                  <a:lnTo>
                    <a:pt x="978820" y="1117"/>
                  </a:lnTo>
                  <a:lnTo>
                    <a:pt x="1027176" y="0"/>
                  </a:lnTo>
                  <a:lnTo>
                    <a:pt x="1075531" y="1117"/>
                  </a:lnTo>
                  <a:lnTo>
                    <a:pt x="1123310" y="4439"/>
                  </a:lnTo>
                  <a:lnTo>
                    <a:pt x="1170465" y="9913"/>
                  </a:lnTo>
                  <a:lnTo>
                    <a:pt x="1216945" y="17493"/>
                  </a:lnTo>
                  <a:lnTo>
                    <a:pt x="1262702" y="27127"/>
                  </a:lnTo>
                  <a:lnTo>
                    <a:pt x="1307686" y="38767"/>
                  </a:lnTo>
                  <a:lnTo>
                    <a:pt x="1351848" y="52364"/>
                  </a:lnTo>
                  <a:lnTo>
                    <a:pt x="1395139" y="67868"/>
                  </a:lnTo>
                  <a:lnTo>
                    <a:pt x="1437509" y="85230"/>
                  </a:lnTo>
                  <a:lnTo>
                    <a:pt x="1478908" y="104400"/>
                  </a:lnTo>
                  <a:lnTo>
                    <a:pt x="1519288" y="125330"/>
                  </a:lnTo>
                  <a:lnTo>
                    <a:pt x="1558600" y="147969"/>
                  </a:lnTo>
                  <a:lnTo>
                    <a:pt x="1596793" y="172269"/>
                  </a:lnTo>
                  <a:lnTo>
                    <a:pt x="1633819" y="198180"/>
                  </a:lnTo>
                  <a:lnTo>
                    <a:pt x="1669628" y="225654"/>
                  </a:lnTo>
                  <a:lnTo>
                    <a:pt x="1704171" y="254640"/>
                  </a:lnTo>
                  <a:lnTo>
                    <a:pt x="1737399" y="285089"/>
                  </a:lnTo>
                  <a:lnTo>
                    <a:pt x="1769262" y="316952"/>
                  </a:lnTo>
                  <a:lnTo>
                    <a:pt x="1799711" y="350180"/>
                  </a:lnTo>
                  <a:lnTo>
                    <a:pt x="1828697" y="384723"/>
                  </a:lnTo>
                  <a:lnTo>
                    <a:pt x="1856171" y="420532"/>
                  </a:lnTo>
                  <a:lnTo>
                    <a:pt x="1882082" y="457558"/>
                  </a:lnTo>
                  <a:lnTo>
                    <a:pt x="1906382" y="495751"/>
                  </a:lnTo>
                  <a:lnTo>
                    <a:pt x="1929021" y="535063"/>
                  </a:lnTo>
                  <a:lnTo>
                    <a:pt x="1949951" y="575443"/>
                  </a:lnTo>
                  <a:lnTo>
                    <a:pt x="1969121" y="616842"/>
                  </a:lnTo>
                  <a:lnTo>
                    <a:pt x="1986483" y="659212"/>
                  </a:lnTo>
                  <a:lnTo>
                    <a:pt x="2001987" y="702503"/>
                  </a:lnTo>
                  <a:lnTo>
                    <a:pt x="2015584" y="746665"/>
                  </a:lnTo>
                  <a:lnTo>
                    <a:pt x="2027224" y="791649"/>
                  </a:lnTo>
                  <a:lnTo>
                    <a:pt x="2036858" y="837406"/>
                  </a:lnTo>
                  <a:lnTo>
                    <a:pt x="2044438" y="883886"/>
                  </a:lnTo>
                  <a:lnTo>
                    <a:pt x="2049912" y="931041"/>
                  </a:lnTo>
                  <a:lnTo>
                    <a:pt x="2053234" y="978820"/>
                  </a:lnTo>
                  <a:lnTo>
                    <a:pt x="2054352" y="1027176"/>
                  </a:lnTo>
                  <a:lnTo>
                    <a:pt x="2053234" y="1075531"/>
                  </a:lnTo>
                  <a:lnTo>
                    <a:pt x="2049912" y="1123310"/>
                  </a:lnTo>
                  <a:lnTo>
                    <a:pt x="2044438" y="1170465"/>
                  </a:lnTo>
                  <a:lnTo>
                    <a:pt x="2036858" y="1216945"/>
                  </a:lnTo>
                  <a:lnTo>
                    <a:pt x="2027224" y="1262702"/>
                  </a:lnTo>
                  <a:lnTo>
                    <a:pt x="2015584" y="1307686"/>
                  </a:lnTo>
                  <a:lnTo>
                    <a:pt x="2001987" y="1351848"/>
                  </a:lnTo>
                  <a:lnTo>
                    <a:pt x="1986483" y="1395139"/>
                  </a:lnTo>
                  <a:lnTo>
                    <a:pt x="1969121" y="1437509"/>
                  </a:lnTo>
                  <a:lnTo>
                    <a:pt x="1949951" y="1478908"/>
                  </a:lnTo>
                  <a:lnTo>
                    <a:pt x="1929021" y="1519288"/>
                  </a:lnTo>
                  <a:lnTo>
                    <a:pt x="1906382" y="1558600"/>
                  </a:lnTo>
                  <a:lnTo>
                    <a:pt x="1882082" y="1596793"/>
                  </a:lnTo>
                  <a:lnTo>
                    <a:pt x="1856171" y="1633819"/>
                  </a:lnTo>
                  <a:lnTo>
                    <a:pt x="1828697" y="1669628"/>
                  </a:lnTo>
                  <a:lnTo>
                    <a:pt x="1799711" y="1704171"/>
                  </a:lnTo>
                  <a:lnTo>
                    <a:pt x="1769262" y="1737399"/>
                  </a:lnTo>
                  <a:lnTo>
                    <a:pt x="1737399" y="1769262"/>
                  </a:lnTo>
                  <a:lnTo>
                    <a:pt x="1704171" y="1799711"/>
                  </a:lnTo>
                  <a:lnTo>
                    <a:pt x="1669628" y="1828697"/>
                  </a:lnTo>
                  <a:lnTo>
                    <a:pt x="1633819" y="1856171"/>
                  </a:lnTo>
                  <a:lnTo>
                    <a:pt x="1596793" y="1882082"/>
                  </a:lnTo>
                  <a:lnTo>
                    <a:pt x="1558600" y="1906382"/>
                  </a:lnTo>
                  <a:lnTo>
                    <a:pt x="1519288" y="1929021"/>
                  </a:lnTo>
                  <a:lnTo>
                    <a:pt x="1478908" y="1949951"/>
                  </a:lnTo>
                  <a:lnTo>
                    <a:pt x="1437509" y="1969121"/>
                  </a:lnTo>
                  <a:lnTo>
                    <a:pt x="1395139" y="1986483"/>
                  </a:lnTo>
                  <a:lnTo>
                    <a:pt x="1351848" y="2001987"/>
                  </a:lnTo>
                  <a:lnTo>
                    <a:pt x="1307686" y="2015584"/>
                  </a:lnTo>
                  <a:lnTo>
                    <a:pt x="1262702" y="2027224"/>
                  </a:lnTo>
                  <a:lnTo>
                    <a:pt x="1216945" y="2036858"/>
                  </a:lnTo>
                  <a:lnTo>
                    <a:pt x="1170465" y="2044438"/>
                  </a:lnTo>
                  <a:lnTo>
                    <a:pt x="1123310" y="2049912"/>
                  </a:lnTo>
                  <a:lnTo>
                    <a:pt x="1075531" y="2053234"/>
                  </a:lnTo>
                  <a:lnTo>
                    <a:pt x="1027176" y="2054352"/>
                  </a:lnTo>
                  <a:lnTo>
                    <a:pt x="978820" y="2053234"/>
                  </a:lnTo>
                  <a:lnTo>
                    <a:pt x="931041" y="2049912"/>
                  </a:lnTo>
                  <a:lnTo>
                    <a:pt x="883886" y="2044438"/>
                  </a:lnTo>
                  <a:lnTo>
                    <a:pt x="837406" y="2036858"/>
                  </a:lnTo>
                  <a:lnTo>
                    <a:pt x="791649" y="2027224"/>
                  </a:lnTo>
                  <a:lnTo>
                    <a:pt x="746665" y="2015584"/>
                  </a:lnTo>
                  <a:lnTo>
                    <a:pt x="702503" y="2001987"/>
                  </a:lnTo>
                  <a:lnTo>
                    <a:pt x="659212" y="1986483"/>
                  </a:lnTo>
                  <a:lnTo>
                    <a:pt x="616842" y="1969121"/>
                  </a:lnTo>
                  <a:lnTo>
                    <a:pt x="575443" y="1949951"/>
                  </a:lnTo>
                  <a:lnTo>
                    <a:pt x="535063" y="1929021"/>
                  </a:lnTo>
                  <a:lnTo>
                    <a:pt x="495751" y="1906382"/>
                  </a:lnTo>
                  <a:lnTo>
                    <a:pt x="457558" y="1882082"/>
                  </a:lnTo>
                  <a:lnTo>
                    <a:pt x="420532" y="1856171"/>
                  </a:lnTo>
                  <a:lnTo>
                    <a:pt x="384723" y="1828697"/>
                  </a:lnTo>
                  <a:lnTo>
                    <a:pt x="350180" y="1799711"/>
                  </a:lnTo>
                  <a:lnTo>
                    <a:pt x="316952" y="1769262"/>
                  </a:lnTo>
                  <a:lnTo>
                    <a:pt x="285089" y="1737399"/>
                  </a:lnTo>
                  <a:lnTo>
                    <a:pt x="254640" y="1704171"/>
                  </a:lnTo>
                  <a:lnTo>
                    <a:pt x="225654" y="1669628"/>
                  </a:lnTo>
                  <a:lnTo>
                    <a:pt x="198180" y="1633819"/>
                  </a:lnTo>
                  <a:lnTo>
                    <a:pt x="172269" y="1596793"/>
                  </a:lnTo>
                  <a:lnTo>
                    <a:pt x="147969" y="1558600"/>
                  </a:lnTo>
                  <a:lnTo>
                    <a:pt x="125330" y="1519288"/>
                  </a:lnTo>
                  <a:lnTo>
                    <a:pt x="104400" y="1478908"/>
                  </a:lnTo>
                  <a:lnTo>
                    <a:pt x="85230" y="1437509"/>
                  </a:lnTo>
                  <a:lnTo>
                    <a:pt x="67868" y="1395139"/>
                  </a:lnTo>
                  <a:lnTo>
                    <a:pt x="52364" y="1351848"/>
                  </a:lnTo>
                  <a:lnTo>
                    <a:pt x="38767" y="1307686"/>
                  </a:lnTo>
                  <a:lnTo>
                    <a:pt x="27127" y="1262702"/>
                  </a:lnTo>
                  <a:lnTo>
                    <a:pt x="17493" y="1216945"/>
                  </a:lnTo>
                  <a:lnTo>
                    <a:pt x="9913" y="1170465"/>
                  </a:lnTo>
                  <a:lnTo>
                    <a:pt x="4439" y="1123310"/>
                  </a:lnTo>
                  <a:lnTo>
                    <a:pt x="1117" y="1075531"/>
                  </a:lnTo>
                  <a:lnTo>
                    <a:pt x="0" y="1027176"/>
                  </a:lnTo>
                  <a:close/>
                </a:path>
              </a:pathLst>
            </a:custGeom>
            <a:ln w="254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605784" y="1449324"/>
              <a:ext cx="1946275" cy="1945005"/>
            </a:xfrm>
            <a:custGeom>
              <a:avLst/>
              <a:gdLst/>
              <a:ahLst/>
              <a:cxnLst/>
              <a:rect l="l" t="t" r="r" b="b"/>
              <a:pathLst>
                <a:path w="1946275" h="1945004">
                  <a:moveTo>
                    <a:pt x="973074" y="0"/>
                  </a:moveTo>
                  <a:lnTo>
                    <a:pt x="924503" y="1190"/>
                  </a:lnTo>
                  <a:lnTo>
                    <a:pt x="876549" y="4723"/>
                  </a:lnTo>
                  <a:lnTo>
                    <a:pt x="829268" y="10543"/>
                  </a:lnTo>
                  <a:lnTo>
                    <a:pt x="782716" y="18594"/>
                  </a:lnTo>
                  <a:lnTo>
                    <a:pt x="736947" y="28822"/>
                  </a:lnTo>
                  <a:lnTo>
                    <a:pt x="692019" y="41169"/>
                  </a:lnTo>
                  <a:lnTo>
                    <a:pt x="647985" y="55581"/>
                  </a:lnTo>
                  <a:lnTo>
                    <a:pt x="604903" y="72001"/>
                  </a:lnTo>
                  <a:lnTo>
                    <a:pt x="562828" y="90375"/>
                  </a:lnTo>
                  <a:lnTo>
                    <a:pt x="521816" y="110645"/>
                  </a:lnTo>
                  <a:lnTo>
                    <a:pt x="481922" y="132757"/>
                  </a:lnTo>
                  <a:lnTo>
                    <a:pt x="443202" y="156654"/>
                  </a:lnTo>
                  <a:lnTo>
                    <a:pt x="405712" y="182282"/>
                  </a:lnTo>
                  <a:lnTo>
                    <a:pt x="369508" y="209584"/>
                  </a:lnTo>
                  <a:lnTo>
                    <a:pt x="334645" y="238504"/>
                  </a:lnTo>
                  <a:lnTo>
                    <a:pt x="301179" y="268987"/>
                  </a:lnTo>
                  <a:lnTo>
                    <a:pt x="269166" y="300977"/>
                  </a:lnTo>
                  <a:lnTo>
                    <a:pt x="238661" y="334418"/>
                  </a:lnTo>
                  <a:lnTo>
                    <a:pt x="209721" y="369256"/>
                  </a:lnTo>
                  <a:lnTo>
                    <a:pt x="182400" y="405433"/>
                  </a:lnTo>
                  <a:lnTo>
                    <a:pt x="156755" y="442894"/>
                  </a:lnTo>
                  <a:lnTo>
                    <a:pt x="132841" y="481584"/>
                  </a:lnTo>
                  <a:lnTo>
                    <a:pt x="110715" y="521446"/>
                  </a:lnTo>
                  <a:lnTo>
                    <a:pt x="90431" y="562425"/>
                  </a:lnTo>
                  <a:lnTo>
                    <a:pt x="72046" y="604466"/>
                  </a:lnTo>
                  <a:lnTo>
                    <a:pt x="55615" y="647512"/>
                  </a:lnTo>
                  <a:lnTo>
                    <a:pt x="41194" y="691508"/>
                  </a:lnTo>
                  <a:lnTo>
                    <a:pt x="28839" y="736399"/>
                  </a:lnTo>
                  <a:lnTo>
                    <a:pt x="18606" y="782127"/>
                  </a:lnTo>
                  <a:lnTo>
                    <a:pt x="10549" y="828639"/>
                  </a:lnTo>
                  <a:lnTo>
                    <a:pt x="4725" y="875877"/>
                  </a:lnTo>
                  <a:lnTo>
                    <a:pt x="1190" y="923786"/>
                  </a:lnTo>
                  <a:lnTo>
                    <a:pt x="0" y="972312"/>
                  </a:lnTo>
                  <a:lnTo>
                    <a:pt x="1190" y="1020837"/>
                  </a:lnTo>
                  <a:lnTo>
                    <a:pt x="4725" y="1068746"/>
                  </a:lnTo>
                  <a:lnTo>
                    <a:pt x="10549" y="1115984"/>
                  </a:lnTo>
                  <a:lnTo>
                    <a:pt x="18606" y="1162496"/>
                  </a:lnTo>
                  <a:lnTo>
                    <a:pt x="28839" y="1208224"/>
                  </a:lnTo>
                  <a:lnTo>
                    <a:pt x="41194" y="1253115"/>
                  </a:lnTo>
                  <a:lnTo>
                    <a:pt x="55615" y="1297111"/>
                  </a:lnTo>
                  <a:lnTo>
                    <a:pt x="72046" y="1340157"/>
                  </a:lnTo>
                  <a:lnTo>
                    <a:pt x="90431" y="1382198"/>
                  </a:lnTo>
                  <a:lnTo>
                    <a:pt x="110715" y="1423177"/>
                  </a:lnTo>
                  <a:lnTo>
                    <a:pt x="132841" y="1463039"/>
                  </a:lnTo>
                  <a:lnTo>
                    <a:pt x="156755" y="1501729"/>
                  </a:lnTo>
                  <a:lnTo>
                    <a:pt x="182400" y="1539190"/>
                  </a:lnTo>
                  <a:lnTo>
                    <a:pt x="209721" y="1575367"/>
                  </a:lnTo>
                  <a:lnTo>
                    <a:pt x="238661" y="1610205"/>
                  </a:lnTo>
                  <a:lnTo>
                    <a:pt x="269166" y="1643646"/>
                  </a:lnTo>
                  <a:lnTo>
                    <a:pt x="301179" y="1675636"/>
                  </a:lnTo>
                  <a:lnTo>
                    <a:pt x="334645" y="1706119"/>
                  </a:lnTo>
                  <a:lnTo>
                    <a:pt x="369508" y="1735039"/>
                  </a:lnTo>
                  <a:lnTo>
                    <a:pt x="405712" y="1762341"/>
                  </a:lnTo>
                  <a:lnTo>
                    <a:pt x="443202" y="1787969"/>
                  </a:lnTo>
                  <a:lnTo>
                    <a:pt x="481922" y="1811866"/>
                  </a:lnTo>
                  <a:lnTo>
                    <a:pt x="521816" y="1833978"/>
                  </a:lnTo>
                  <a:lnTo>
                    <a:pt x="562828" y="1854248"/>
                  </a:lnTo>
                  <a:lnTo>
                    <a:pt x="604903" y="1872622"/>
                  </a:lnTo>
                  <a:lnTo>
                    <a:pt x="647985" y="1889042"/>
                  </a:lnTo>
                  <a:lnTo>
                    <a:pt x="692019" y="1903454"/>
                  </a:lnTo>
                  <a:lnTo>
                    <a:pt x="736947" y="1915801"/>
                  </a:lnTo>
                  <a:lnTo>
                    <a:pt x="782716" y="1926029"/>
                  </a:lnTo>
                  <a:lnTo>
                    <a:pt x="829268" y="1934080"/>
                  </a:lnTo>
                  <a:lnTo>
                    <a:pt x="876549" y="1939900"/>
                  </a:lnTo>
                  <a:lnTo>
                    <a:pt x="924503" y="1943433"/>
                  </a:lnTo>
                  <a:lnTo>
                    <a:pt x="973074" y="1944624"/>
                  </a:lnTo>
                  <a:lnTo>
                    <a:pt x="1021644" y="1943433"/>
                  </a:lnTo>
                  <a:lnTo>
                    <a:pt x="1069598" y="1939900"/>
                  </a:lnTo>
                  <a:lnTo>
                    <a:pt x="1116879" y="1934080"/>
                  </a:lnTo>
                  <a:lnTo>
                    <a:pt x="1163431" y="1926029"/>
                  </a:lnTo>
                  <a:lnTo>
                    <a:pt x="1209200" y="1915801"/>
                  </a:lnTo>
                  <a:lnTo>
                    <a:pt x="1254128" y="1903454"/>
                  </a:lnTo>
                  <a:lnTo>
                    <a:pt x="1298162" y="1889042"/>
                  </a:lnTo>
                  <a:lnTo>
                    <a:pt x="1341244" y="1872622"/>
                  </a:lnTo>
                  <a:lnTo>
                    <a:pt x="1383319" y="1854248"/>
                  </a:lnTo>
                  <a:lnTo>
                    <a:pt x="1424331" y="1833978"/>
                  </a:lnTo>
                  <a:lnTo>
                    <a:pt x="1464225" y="1811866"/>
                  </a:lnTo>
                  <a:lnTo>
                    <a:pt x="1502945" y="1787969"/>
                  </a:lnTo>
                  <a:lnTo>
                    <a:pt x="1540435" y="1762341"/>
                  </a:lnTo>
                  <a:lnTo>
                    <a:pt x="1576639" y="1735039"/>
                  </a:lnTo>
                  <a:lnTo>
                    <a:pt x="1611502" y="1706119"/>
                  </a:lnTo>
                  <a:lnTo>
                    <a:pt x="1644968" y="1675636"/>
                  </a:lnTo>
                  <a:lnTo>
                    <a:pt x="1676981" y="1643646"/>
                  </a:lnTo>
                  <a:lnTo>
                    <a:pt x="1707486" y="1610205"/>
                  </a:lnTo>
                  <a:lnTo>
                    <a:pt x="1736426" y="1575367"/>
                  </a:lnTo>
                  <a:lnTo>
                    <a:pt x="1763747" y="1539190"/>
                  </a:lnTo>
                  <a:lnTo>
                    <a:pt x="1789392" y="1501729"/>
                  </a:lnTo>
                  <a:lnTo>
                    <a:pt x="1813306" y="1463039"/>
                  </a:lnTo>
                  <a:lnTo>
                    <a:pt x="1835432" y="1423177"/>
                  </a:lnTo>
                  <a:lnTo>
                    <a:pt x="1855716" y="1382198"/>
                  </a:lnTo>
                  <a:lnTo>
                    <a:pt x="1874101" y="1340157"/>
                  </a:lnTo>
                  <a:lnTo>
                    <a:pt x="1890532" y="1297111"/>
                  </a:lnTo>
                  <a:lnTo>
                    <a:pt x="1904953" y="1253115"/>
                  </a:lnTo>
                  <a:lnTo>
                    <a:pt x="1917308" y="1208224"/>
                  </a:lnTo>
                  <a:lnTo>
                    <a:pt x="1927541" y="1162496"/>
                  </a:lnTo>
                  <a:lnTo>
                    <a:pt x="1935598" y="1115984"/>
                  </a:lnTo>
                  <a:lnTo>
                    <a:pt x="1941422" y="1068746"/>
                  </a:lnTo>
                  <a:lnTo>
                    <a:pt x="1944957" y="1020837"/>
                  </a:lnTo>
                  <a:lnTo>
                    <a:pt x="1946148" y="972312"/>
                  </a:lnTo>
                  <a:lnTo>
                    <a:pt x="1944957" y="923786"/>
                  </a:lnTo>
                  <a:lnTo>
                    <a:pt x="1941422" y="875877"/>
                  </a:lnTo>
                  <a:lnTo>
                    <a:pt x="1935598" y="828639"/>
                  </a:lnTo>
                  <a:lnTo>
                    <a:pt x="1927541" y="782127"/>
                  </a:lnTo>
                  <a:lnTo>
                    <a:pt x="1917308" y="736399"/>
                  </a:lnTo>
                  <a:lnTo>
                    <a:pt x="1904953" y="691508"/>
                  </a:lnTo>
                  <a:lnTo>
                    <a:pt x="1890532" y="647512"/>
                  </a:lnTo>
                  <a:lnTo>
                    <a:pt x="1874101" y="604466"/>
                  </a:lnTo>
                  <a:lnTo>
                    <a:pt x="1855716" y="562425"/>
                  </a:lnTo>
                  <a:lnTo>
                    <a:pt x="1835432" y="521446"/>
                  </a:lnTo>
                  <a:lnTo>
                    <a:pt x="1813306" y="481583"/>
                  </a:lnTo>
                  <a:lnTo>
                    <a:pt x="1789392" y="442894"/>
                  </a:lnTo>
                  <a:lnTo>
                    <a:pt x="1763747" y="405433"/>
                  </a:lnTo>
                  <a:lnTo>
                    <a:pt x="1736426" y="369256"/>
                  </a:lnTo>
                  <a:lnTo>
                    <a:pt x="1707486" y="334418"/>
                  </a:lnTo>
                  <a:lnTo>
                    <a:pt x="1676981" y="300977"/>
                  </a:lnTo>
                  <a:lnTo>
                    <a:pt x="1644968" y="268987"/>
                  </a:lnTo>
                  <a:lnTo>
                    <a:pt x="1611502" y="238504"/>
                  </a:lnTo>
                  <a:lnTo>
                    <a:pt x="1576639" y="209584"/>
                  </a:lnTo>
                  <a:lnTo>
                    <a:pt x="1540435" y="182282"/>
                  </a:lnTo>
                  <a:lnTo>
                    <a:pt x="1502945" y="156654"/>
                  </a:lnTo>
                  <a:lnTo>
                    <a:pt x="1464225" y="132757"/>
                  </a:lnTo>
                  <a:lnTo>
                    <a:pt x="1424331" y="110645"/>
                  </a:lnTo>
                  <a:lnTo>
                    <a:pt x="1383319" y="90375"/>
                  </a:lnTo>
                  <a:lnTo>
                    <a:pt x="1341244" y="72001"/>
                  </a:lnTo>
                  <a:lnTo>
                    <a:pt x="1298162" y="55581"/>
                  </a:lnTo>
                  <a:lnTo>
                    <a:pt x="1254128" y="41169"/>
                  </a:lnTo>
                  <a:lnTo>
                    <a:pt x="1209200" y="28822"/>
                  </a:lnTo>
                  <a:lnTo>
                    <a:pt x="1163431" y="18594"/>
                  </a:lnTo>
                  <a:lnTo>
                    <a:pt x="1116879" y="10543"/>
                  </a:lnTo>
                  <a:lnTo>
                    <a:pt x="1069598" y="4723"/>
                  </a:lnTo>
                  <a:lnTo>
                    <a:pt x="1021644" y="1190"/>
                  </a:lnTo>
                  <a:lnTo>
                    <a:pt x="9730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040885" y="2258695"/>
            <a:ext cx="10718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solidFill>
                  <a:srgbClr val="213669"/>
                </a:solidFill>
                <a:latin typeface="Times New Roman"/>
                <a:cs typeface="Times New Roman"/>
              </a:rPr>
              <a:t>Check-List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6596" y="946861"/>
            <a:ext cx="13868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1000" spc="5">
                <a:latin typeface="Times New Roman"/>
                <a:cs typeface="Times New Roman"/>
              </a:rPr>
              <a:t>G</a:t>
            </a:r>
            <a:r>
              <a:rPr dirty="0" sz="1000" spc="-10">
                <a:latin typeface="Times New Roman"/>
                <a:cs typeface="Times New Roman"/>
              </a:rPr>
              <a:t>a</a:t>
            </a:r>
            <a:r>
              <a:rPr dirty="0" sz="1000" spc="-10">
                <a:latin typeface="Times New Roman"/>
                <a:cs typeface="Times New Roman"/>
              </a:rPr>
              <a:t>t</a:t>
            </a:r>
            <a:r>
              <a:rPr dirty="0" sz="1000" spc="-25">
                <a:latin typeface="Times New Roman"/>
                <a:cs typeface="Times New Roman"/>
              </a:rPr>
              <a:t>h</a:t>
            </a:r>
            <a:r>
              <a:rPr dirty="0" sz="1000" spc="-25">
                <a:latin typeface="Times New Roman"/>
                <a:cs typeface="Times New Roman"/>
              </a:rPr>
              <a:t>e</a:t>
            </a:r>
            <a:r>
              <a:rPr dirty="0" sz="1000">
                <a:latin typeface="Times New Roman"/>
                <a:cs typeface="Times New Roman"/>
              </a:rPr>
              <a:t>r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re</a:t>
            </a:r>
            <a:r>
              <a:rPr dirty="0" sz="1000" spc="-25">
                <a:latin typeface="Times New Roman"/>
                <a:cs typeface="Times New Roman"/>
              </a:rPr>
              <a:t>q</a:t>
            </a:r>
            <a:r>
              <a:rPr dirty="0" sz="1000" spc="-15">
                <a:latin typeface="Times New Roman"/>
                <a:cs typeface="Times New Roman"/>
              </a:rPr>
              <a:t>uir</a:t>
            </a:r>
            <a:r>
              <a:rPr dirty="0" sz="1000" spc="-30">
                <a:latin typeface="Times New Roman"/>
                <a:cs typeface="Times New Roman"/>
              </a:rPr>
              <a:t>e</a:t>
            </a:r>
            <a:r>
              <a:rPr dirty="0" sz="1000" spc="-5">
                <a:latin typeface="Times New Roman"/>
                <a:cs typeface="Times New Roman"/>
              </a:rPr>
              <a:t>m</a:t>
            </a:r>
            <a:r>
              <a:rPr dirty="0" sz="1000" spc="-60">
                <a:latin typeface="Times New Roman"/>
                <a:cs typeface="Times New Roman"/>
              </a:rPr>
              <a:t>e</a:t>
            </a:r>
            <a:r>
              <a:rPr dirty="0" sz="1000" spc="-5">
                <a:latin typeface="Times New Roman"/>
                <a:cs typeface="Times New Roman"/>
              </a:rPr>
              <a:t>nts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f</a:t>
            </a:r>
            <a:r>
              <a:rPr dirty="0" sz="1000" spc="-5">
                <a:latin typeface="Times New Roman"/>
                <a:cs typeface="Times New Roman"/>
              </a:rPr>
              <a:t>or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endParaRPr sz="10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000" spc="-20">
                <a:latin typeface="Times New Roman"/>
                <a:cs typeface="Times New Roman"/>
              </a:rPr>
              <a:t>project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04391" y="2175128"/>
            <a:ext cx="116522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P</a:t>
            </a:r>
            <a:r>
              <a:rPr dirty="0" sz="1000">
                <a:latin typeface="Times New Roman"/>
                <a:cs typeface="Times New Roman"/>
              </a:rPr>
              <a:t>r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25">
                <a:latin typeface="Times New Roman"/>
                <a:cs typeface="Times New Roman"/>
              </a:rPr>
              <a:t>pare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dat</a:t>
            </a:r>
            <a:r>
              <a:rPr dirty="0" sz="1000" spc="-20">
                <a:latin typeface="Times New Roman"/>
                <a:cs typeface="Times New Roman"/>
              </a:rPr>
              <a:t>a</a:t>
            </a:r>
            <a:r>
              <a:rPr dirty="0" sz="1000" spc="10">
                <a:latin typeface="Times New Roman"/>
                <a:cs typeface="Times New Roman"/>
              </a:rPr>
              <a:t>b</a:t>
            </a:r>
            <a:r>
              <a:rPr dirty="0" sz="1000" spc="-60">
                <a:latin typeface="Times New Roman"/>
                <a:cs typeface="Times New Roman"/>
              </a:rPr>
              <a:t>ase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30">
                <a:latin typeface="Times New Roman"/>
                <a:cs typeface="Times New Roman"/>
              </a:rPr>
              <a:t>d</a:t>
            </a:r>
            <a:r>
              <a:rPr dirty="0" sz="1000" spc="-30">
                <a:latin typeface="Times New Roman"/>
                <a:cs typeface="Times New Roman"/>
              </a:rPr>
              <a:t>e</a:t>
            </a:r>
            <a:r>
              <a:rPr dirty="0" sz="1000" spc="-50">
                <a:latin typeface="Times New Roman"/>
                <a:cs typeface="Times New Roman"/>
              </a:rPr>
              <a:t>si</a:t>
            </a:r>
            <a:r>
              <a:rPr dirty="0" sz="1000" spc="-80">
                <a:latin typeface="Times New Roman"/>
                <a:cs typeface="Times New Roman"/>
              </a:rPr>
              <a:t>g</a:t>
            </a:r>
            <a:r>
              <a:rPr dirty="0" sz="1000" spc="25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40">
                <a:latin typeface="Times New Roman"/>
                <a:cs typeface="Times New Roman"/>
              </a:rPr>
              <a:t>schemas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06449" y="3435858"/>
            <a:ext cx="113347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715">
              <a:lnSpc>
                <a:spcPct val="100000"/>
              </a:lnSpc>
              <a:spcBef>
                <a:spcPts val="95"/>
              </a:spcBef>
            </a:pPr>
            <a:r>
              <a:rPr dirty="0" sz="1000" spc="5">
                <a:latin typeface="Times New Roman"/>
                <a:cs typeface="Times New Roman"/>
              </a:rPr>
              <a:t>G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30">
                <a:latin typeface="Times New Roman"/>
                <a:cs typeface="Times New Roman"/>
              </a:rPr>
              <a:t>t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-70">
                <a:latin typeface="Times New Roman"/>
                <a:cs typeface="Times New Roman"/>
              </a:rPr>
              <a:t>y</a:t>
            </a:r>
            <a:r>
              <a:rPr dirty="0" sz="1000" spc="5">
                <a:latin typeface="Times New Roman"/>
                <a:cs typeface="Times New Roman"/>
              </a:rPr>
              <a:t>our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40">
                <a:latin typeface="Times New Roman"/>
                <a:cs typeface="Times New Roman"/>
              </a:rPr>
              <a:t>i</a:t>
            </a:r>
            <a:r>
              <a:rPr dirty="0" sz="1000" spc="-5">
                <a:latin typeface="Times New Roman"/>
                <a:cs typeface="Times New Roman"/>
              </a:rPr>
              <a:t>nit</a:t>
            </a:r>
            <a:r>
              <a:rPr dirty="0" sz="1000" spc="-15">
                <a:latin typeface="Times New Roman"/>
                <a:cs typeface="Times New Roman"/>
              </a:rPr>
              <a:t>i</a:t>
            </a:r>
            <a:r>
              <a:rPr dirty="0" sz="1000" spc="-45">
                <a:latin typeface="Times New Roman"/>
                <a:cs typeface="Times New Roman"/>
              </a:rPr>
              <a:t>al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proj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5">
                <a:latin typeface="Times New Roman"/>
                <a:cs typeface="Times New Roman"/>
              </a:rPr>
              <a:t>ct</a:t>
            </a:r>
            <a:endParaRPr sz="10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95">
                <a:latin typeface="Times New Roman"/>
                <a:cs typeface="Times New Roman"/>
              </a:rPr>
              <a:t>S</a:t>
            </a:r>
            <a:r>
              <a:rPr dirty="0" sz="1000" spc="15">
                <a:latin typeface="Times New Roman"/>
                <a:cs typeface="Times New Roman"/>
              </a:rPr>
              <a:t>tr</a:t>
            </a:r>
            <a:r>
              <a:rPr dirty="0" sz="1000" spc="30">
                <a:latin typeface="Times New Roman"/>
                <a:cs typeface="Times New Roman"/>
              </a:rPr>
              <a:t>u</a:t>
            </a:r>
            <a:r>
              <a:rPr dirty="0" sz="1000" spc="5">
                <a:latin typeface="Times New Roman"/>
                <a:cs typeface="Times New Roman"/>
              </a:rPr>
              <a:t>ctu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 spc="-60">
                <a:latin typeface="Times New Roman"/>
                <a:cs typeface="Times New Roman"/>
              </a:rPr>
              <a:t>e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40">
                <a:latin typeface="Times New Roman"/>
                <a:cs typeface="Times New Roman"/>
              </a:rPr>
              <a:t>ady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11654" y="4321860"/>
            <a:ext cx="11226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-10">
                <a:latin typeface="Times New Roman"/>
                <a:cs typeface="Times New Roman"/>
              </a:rPr>
              <a:t>i</a:t>
            </a:r>
            <a:r>
              <a:rPr dirty="0" sz="1000">
                <a:latin typeface="Times New Roman"/>
                <a:cs typeface="Times New Roman"/>
              </a:rPr>
              <a:t>t</a:t>
            </a:r>
            <a:r>
              <a:rPr dirty="0" sz="1000" spc="-5">
                <a:latin typeface="Times New Roman"/>
                <a:cs typeface="Times New Roman"/>
              </a:rPr>
              <a:t>i</a:t>
            </a:r>
            <a:r>
              <a:rPr dirty="0" sz="1000" spc="-25">
                <a:latin typeface="Times New Roman"/>
                <a:cs typeface="Times New Roman"/>
              </a:rPr>
              <a:t>ate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0">
                <a:latin typeface="Times New Roman"/>
                <a:cs typeface="Times New Roman"/>
              </a:rPr>
              <a:t>a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65">
                <a:latin typeface="Times New Roman"/>
                <a:cs typeface="Times New Roman"/>
              </a:rPr>
              <a:t>g</a:t>
            </a:r>
            <a:r>
              <a:rPr dirty="0" sz="1000" spc="-45">
                <a:latin typeface="Times New Roman"/>
                <a:cs typeface="Times New Roman"/>
              </a:rPr>
              <a:t>i</a:t>
            </a:r>
            <a:r>
              <a:rPr dirty="0" sz="1000" spc="30">
                <a:latin typeface="Times New Roman"/>
                <a:cs typeface="Times New Roman"/>
              </a:rPr>
              <a:t>t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30">
                <a:latin typeface="Times New Roman"/>
                <a:cs typeface="Times New Roman"/>
              </a:rPr>
              <a:t>pos</a:t>
            </a:r>
            <a:r>
              <a:rPr dirty="0" sz="1000" spc="-25">
                <a:latin typeface="Times New Roman"/>
                <a:cs typeface="Times New Roman"/>
              </a:rPr>
              <a:t>i</a:t>
            </a:r>
            <a:r>
              <a:rPr dirty="0" sz="1000" spc="-10">
                <a:latin typeface="Times New Roman"/>
                <a:cs typeface="Times New Roman"/>
              </a:rPr>
              <a:t>tory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5313" y="946861"/>
            <a:ext cx="12471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Times New Roman"/>
                <a:cs typeface="Times New Roman"/>
              </a:rPr>
              <a:t>a</a:t>
            </a:r>
            <a:r>
              <a:rPr dirty="0" sz="1000" spc="-30">
                <a:latin typeface="Times New Roman"/>
                <a:cs typeface="Times New Roman"/>
              </a:rPr>
              <a:t>d</a:t>
            </a:r>
            <a:r>
              <a:rPr dirty="0" sz="1000" spc="5">
                <a:latin typeface="Times New Roman"/>
                <a:cs typeface="Times New Roman"/>
              </a:rPr>
              <a:t>d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35">
                <a:latin typeface="Times New Roman"/>
                <a:cs typeface="Times New Roman"/>
              </a:rPr>
              <a:t>R</a:t>
            </a:r>
            <a:r>
              <a:rPr dirty="0" sz="1000" spc="-60">
                <a:latin typeface="Times New Roman"/>
                <a:cs typeface="Times New Roman"/>
              </a:rPr>
              <a:t>e</a:t>
            </a:r>
            <a:r>
              <a:rPr dirty="0" sz="1000" spc="-20">
                <a:latin typeface="Times New Roman"/>
                <a:cs typeface="Times New Roman"/>
              </a:rPr>
              <a:t>a</a:t>
            </a:r>
            <a:r>
              <a:rPr dirty="0" sz="1000" spc="-30">
                <a:latin typeface="Times New Roman"/>
                <a:cs typeface="Times New Roman"/>
              </a:rPr>
              <a:t>d</a:t>
            </a:r>
            <a:r>
              <a:rPr dirty="0" sz="1000" spc="-5">
                <a:latin typeface="Times New Roman"/>
                <a:cs typeface="Times New Roman"/>
              </a:rPr>
              <a:t>m</a:t>
            </a:r>
            <a:r>
              <a:rPr dirty="0" sz="1000" spc="-60">
                <a:latin typeface="Times New Roman"/>
                <a:cs typeface="Times New Roman"/>
              </a:rPr>
              <a:t>e</a:t>
            </a:r>
            <a:r>
              <a:rPr dirty="0" sz="1000" spc="-10">
                <a:latin typeface="Times New Roman"/>
                <a:cs typeface="Times New Roman"/>
              </a:rPr>
              <a:t>.md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f</a:t>
            </a:r>
            <a:r>
              <a:rPr dirty="0" sz="1000" spc="-40">
                <a:latin typeface="Times New Roman"/>
                <a:cs typeface="Times New Roman"/>
              </a:rPr>
              <a:t>i</a:t>
            </a:r>
            <a:r>
              <a:rPr dirty="0" sz="1000" spc="-50">
                <a:latin typeface="Times New Roman"/>
                <a:cs typeface="Times New Roman"/>
              </a:rPr>
              <a:t>le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55">
                <a:latin typeface="Times New Roman"/>
                <a:cs typeface="Times New Roman"/>
              </a:rPr>
              <a:t>w</a:t>
            </a:r>
            <a:r>
              <a:rPr dirty="0" sz="1000" spc="-25">
                <a:latin typeface="Times New Roman"/>
                <a:cs typeface="Times New Roman"/>
              </a:rPr>
              <a:t>i</a:t>
            </a:r>
            <a:r>
              <a:rPr dirty="0" sz="1000" spc="20">
                <a:latin typeface="Times New Roman"/>
                <a:cs typeface="Times New Roman"/>
              </a:rPr>
              <a:t>th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30">
                <a:latin typeface="Times New Roman"/>
                <a:cs typeface="Times New Roman"/>
              </a:rPr>
              <a:t>d</a:t>
            </a:r>
            <a:r>
              <a:rPr dirty="0" sz="1000" spc="-30">
                <a:latin typeface="Times New Roman"/>
                <a:cs typeface="Times New Roman"/>
              </a:rPr>
              <a:t>e</a:t>
            </a:r>
            <a:r>
              <a:rPr dirty="0" sz="1000" spc="-55">
                <a:latin typeface="Times New Roman"/>
                <a:cs typeface="Times New Roman"/>
              </a:rPr>
              <a:t>sc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 spc="-40">
                <a:latin typeface="Times New Roman"/>
                <a:cs typeface="Times New Roman"/>
              </a:rPr>
              <a:t>i</a:t>
            </a:r>
            <a:r>
              <a:rPr dirty="0" sz="1000" spc="5">
                <a:latin typeface="Times New Roman"/>
                <a:cs typeface="Times New Roman"/>
              </a:rPr>
              <a:t>pt</a:t>
            </a:r>
            <a:r>
              <a:rPr dirty="0" sz="1000" spc="-10">
                <a:latin typeface="Times New Roman"/>
                <a:cs typeface="Times New Roman"/>
              </a:rPr>
              <a:t>i</a:t>
            </a:r>
            <a:r>
              <a:rPr dirty="0" sz="1000" spc="5">
                <a:latin typeface="Times New Roman"/>
                <a:cs typeface="Times New Roman"/>
              </a:rPr>
              <a:t>on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of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pr</a:t>
            </a:r>
            <a:r>
              <a:rPr dirty="0" sz="1000" spc="-25">
                <a:latin typeface="Times New Roman"/>
                <a:cs typeface="Times New Roman"/>
              </a:rPr>
              <a:t>oject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6890" y="2175128"/>
            <a:ext cx="149987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10">
                <a:latin typeface="Times New Roman"/>
                <a:cs typeface="Times New Roman"/>
              </a:rPr>
              <a:t>Com</a:t>
            </a:r>
            <a:r>
              <a:rPr dirty="0" sz="1000" spc="-5">
                <a:latin typeface="Times New Roman"/>
                <a:cs typeface="Times New Roman"/>
              </a:rPr>
              <a:t>m</a:t>
            </a:r>
            <a:r>
              <a:rPr dirty="0" sz="1000" spc="-40">
                <a:latin typeface="Times New Roman"/>
                <a:cs typeface="Times New Roman"/>
              </a:rPr>
              <a:t>i</a:t>
            </a:r>
            <a:r>
              <a:rPr dirty="0" sz="1000" spc="30">
                <a:latin typeface="Times New Roman"/>
                <a:cs typeface="Times New Roman"/>
              </a:rPr>
              <a:t>t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45">
                <a:latin typeface="Times New Roman"/>
                <a:cs typeface="Times New Roman"/>
              </a:rPr>
              <a:t>all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c</a:t>
            </a:r>
            <a:r>
              <a:rPr dirty="0" sz="1000" spc="-10">
                <a:latin typeface="Times New Roman"/>
                <a:cs typeface="Times New Roman"/>
              </a:rPr>
              <a:t>h</a:t>
            </a:r>
            <a:r>
              <a:rPr dirty="0" sz="1000" spc="-40">
                <a:latin typeface="Times New Roman"/>
                <a:cs typeface="Times New Roman"/>
              </a:rPr>
              <a:t>ang</a:t>
            </a:r>
            <a:r>
              <a:rPr dirty="0" sz="1000" spc="-40">
                <a:latin typeface="Times New Roman"/>
                <a:cs typeface="Times New Roman"/>
              </a:rPr>
              <a:t>e</a:t>
            </a:r>
            <a:r>
              <a:rPr dirty="0" sz="1000" spc="-70">
                <a:latin typeface="Times New Roman"/>
                <a:cs typeface="Times New Roman"/>
              </a:rPr>
              <a:t>s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wi</a:t>
            </a:r>
            <a:r>
              <a:rPr dirty="0" sz="1000" spc="-15">
                <a:latin typeface="Times New Roman"/>
                <a:cs typeface="Times New Roman"/>
              </a:rPr>
              <a:t>t</a:t>
            </a:r>
            <a:r>
              <a:rPr dirty="0" sz="1000" spc="10">
                <a:latin typeface="Times New Roman"/>
                <a:cs typeface="Times New Roman"/>
              </a:rPr>
              <a:t>h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85">
                <a:latin typeface="Times New Roman"/>
                <a:cs typeface="Times New Roman"/>
              </a:rPr>
              <a:t>"</a:t>
            </a:r>
            <a:r>
              <a:rPr dirty="0" sz="1000" spc="-25">
                <a:latin typeface="Times New Roman"/>
                <a:cs typeface="Times New Roman"/>
              </a:rPr>
              <a:t>f</a:t>
            </a:r>
            <a:r>
              <a:rPr dirty="0" sz="1000" spc="-40">
                <a:latin typeface="Times New Roman"/>
                <a:cs typeface="Times New Roman"/>
              </a:rPr>
              <a:t>i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 spc="-15">
                <a:latin typeface="Times New Roman"/>
                <a:cs typeface="Times New Roman"/>
              </a:rPr>
              <a:t>st  </a:t>
            </a:r>
            <a:r>
              <a:rPr dirty="0" sz="1000" spc="-20">
                <a:latin typeface="Times New Roman"/>
                <a:cs typeface="Times New Roman"/>
              </a:rPr>
              <a:t>commit"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81978" y="3435858"/>
            <a:ext cx="141097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imes New Roman"/>
                <a:cs typeface="Times New Roman"/>
              </a:rPr>
              <a:t>c</a:t>
            </a:r>
            <a:r>
              <a:rPr dirty="0" sz="1000" spc="-15">
                <a:latin typeface="Times New Roman"/>
                <a:cs typeface="Times New Roman"/>
              </a:rPr>
              <a:t>r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25">
                <a:latin typeface="Times New Roman"/>
                <a:cs typeface="Times New Roman"/>
              </a:rPr>
              <a:t>ate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0">
                <a:latin typeface="Times New Roman"/>
                <a:cs typeface="Times New Roman"/>
              </a:rPr>
              <a:t>a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30">
                <a:latin typeface="Times New Roman"/>
                <a:cs typeface="Times New Roman"/>
              </a:rPr>
              <a:t>pos</a:t>
            </a:r>
            <a:r>
              <a:rPr dirty="0" sz="1000" spc="-25">
                <a:latin typeface="Times New Roman"/>
                <a:cs typeface="Times New Roman"/>
              </a:rPr>
              <a:t>i</a:t>
            </a:r>
            <a:r>
              <a:rPr dirty="0" sz="1000" spc="-10">
                <a:latin typeface="Times New Roman"/>
                <a:cs typeface="Times New Roman"/>
              </a:rPr>
              <a:t>tory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on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65">
                <a:latin typeface="Times New Roman"/>
                <a:cs typeface="Times New Roman"/>
              </a:rPr>
              <a:t>g</a:t>
            </a:r>
            <a:r>
              <a:rPr dirty="0" sz="1000" spc="-45">
                <a:latin typeface="Times New Roman"/>
                <a:cs typeface="Times New Roman"/>
              </a:rPr>
              <a:t>i</a:t>
            </a:r>
            <a:r>
              <a:rPr dirty="0" sz="1000" spc="20">
                <a:latin typeface="Times New Roman"/>
                <a:cs typeface="Times New Roman"/>
              </a:rPr>
              <a:t>thu</a:t>
            </a:r>
            <a:r>
              <a:rPr dirty="0" sz="1000" spc="5">
                <a:latin typeface="Times New Roman"/>
                <a:cs typeface="Times New Roman"/>
              </a:rPr>
              <a:t>b  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25">
                <a:latin typeface="Times New Roman"/>
                <a:cs typeface="Times New Roman"/>
              </a:rPr>
              <a:t>lat</a:t>
            </a:r>
            <a:r>
              <a:rPr dirty="0" sz="1000" spc="-45">
                <a:latin typeface="Times New Roman"/>
                <a:cs typeface="Times New Roman"/>
              </a:rPr>
              <a:t>e</a:t>
            </a:r>
            <a:r>
              <a:rPr dirty="0" sz="1000">
                <a:latin typeface="Times New Roman"/>
                <a:cs typeface="Times New Roman"/>
              </a:rPr>
              <a:t>d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10">
                <a:latin typeface="Times New Roman"/>
                <a:cs typeface="Times New Roman"/>
              </a:rPr>
              <a:t>to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proj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5">
                <a:latin typeface="Times New Roman"/>
                <a:cs typeface="Times New Roman"/>
              </a:rPr>
              <a:t>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4453" y="4321860"/>
            <a:ext cx="14052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">
                <a:latin typeface="Times New Roman"/>
                <a:cs typeface="Times New Roman"/>
              </a:rPr>
              <a:t>Pu</a:t>
            </a:r>
            <a:r>
              <a:rPr dirty="0" sz="1000" spc="-30">
                <a:latin typeface="Times New Roman"/>
                <a:cs typeface="Times New Roman"/>
              </a:rPr>
              <a:t>sh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70">
                <a:latin typeface="Times New Roman"/>
                <a:cs typeface="Times New Roman"/>
              </a:rPr>
              <a:t>y</a:t>
            </a:r>
            <a:r>
              <a:rPr dirty="0" sz="1000" spc="5">
                <a:latin typeface="Times New Roman"/>
                <a:cs typeface="Times New Roman"/>
              </a:rPr>
              <a:t>our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c</a:t>
            </a:r>
            <a:r>
              <a:rPr dirty="0" sz="1000" spc="-10">
                <a:latin typeface="Times New Roman"/>
                <a:cs typeface="Times New Roman"/>
              </a:rPr>
              <a:t>h</a:t>
            </a:r>
            <a:r>
              <a:rPr dirty="0" sz="1000" spc="-40">
                <a:latin typeface="Times New Roman"/>
                <a:cs typeface="Times New Roman"/>
              </a:rPr>
              <a:t>ang</a:t>
            </a:r>
            <a:r>
              <a:rPr dirty="0" sz="1000" spc="-40">
                <a:latin typeface="Times New Roman"/>
                <a:cs typeface="Times New Roman"/>
              </a:rPr>
              <a:t>e</a:t>
            </a:r>
            <a:r>
              <a:rPr dirty="0" sz="1000" spc="-70">
                <a:latin typeface="Times New Roman"/>
                <a:cs typeface="Times New Roman"/>
              </a:rPr>
              <a:t>s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10">
                <a:latin typeface="Times New Roman"/>
                <a:cs typeface="Times New Roman"/>
              </a:rPr>
              <a:t>to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65">
                <a:latin typeface="Times New Roman"/>
                <a:cs typeface="Times New Roman"/>
              </a:rPr>
              <a:t>g</a:t>
            </a:r>
            <a:r>
              <a:rPr dirty="0" sz="1000" spc="-45">
                <a:latin typeface="Times New Roman"/>
                <a:cs typeface="Times New Roman"/>
              </a:rPr>
              <a:t>i</a:t>
            </a:r>
            <a:r>
              <a:rPr dirty="0" sz="1000" spc="20">
                <a:latin typeface="Times New Roman"/>
                <a:cs typeface="Times New Roman"/>
              </a:rPr>
              <a:t>thu</a:t>
            </a:r>
            <a:r>
              <a:rPr dirty="0" sz="1000" spc="1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71983" y="181102"/>
            <a:ext cx="28613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 i="0">
                <a:solidFill>
                  <a:srgbClr val="C78B31"/>
                </a:solidFill>
                <a:latin typeface="Times New Roman"/>
                <a:cs typeface="Times New Roman"/>
              </a:rPr>
              <a:t>Assessment</a:t>
            </a:r>
            <a:r>
              <a:rPr dirty="0" sz="2400" spc="-50" i="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2400" spc="-65" i="0">
                <a:solidFill>
                  <a:srgbClr val="C78B31"/>
                </a:solidFill>
                <a:latin typeface="Times New Roman"/>
                <a:cs typeface="Times New Roman"/>
              </a:rPr>
              <a:t>Parameter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2907" y="1784604"/>
            <a:ext cx="1181099" cy="11811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42240">
              <a:lnSpc>
                <a:spcPct val="100000"/>
              </a:lnSpc>
              <a:spcBef>
                <a:spcPts val="100"/>
              </a:spcBef>
            </a:pPr>
            <a:r>
              <a:rPr dirty="0" spc="330"/>
              <a:t>S</a:t>
            </a:r>
            <a:r>
              <a:rPr dirty="0" spc="40"/>
              <a:t>ubmiss</a:t>
            </a:r>
            <a:r>
              <a:rPr dirty="0" spc="-30"/>
              <a:t>ion</a:t>
            </a:r>
            <a:r>
              <a:rPr dirty="0" spc="-180"/>
              <a:t> </a:t>
            </a:r>
            <a:r>
              <a:rPr dirty="0" spc="10"/>
              <a:t>Github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00246" y="1898396"/>
            <a:ext cx="2792095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solidFill>
                  <a:srgbClr val="BC8638"/>
                </a:solidFill>
                <a:latin typeface="Calibri"/>
                <a:cs typeface="Calibri"/>
              </a:rPr>
              <a:t>https://github.com/santhoshjava2002 </a:t>
            </a:r>
            <a:r>
              <a:rPr dirty="0" sz="1400" spc="-305" b="1">
                <a:solidFill>
                  <a:srgbClr val="BC8638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BC8638"/>
                </a:solidFill>
                <a:latin typeface="Calibri"/>
                <a:cs typeface="Calibri"/>
              </a:rPr>
              <a:t>https://github.com/anbu57 </a:t>
            </a:r>
            <a:r>
              <a:rPr dirty="0" sz="1400" spc="-5" b="1">
                <a:solidFill>
                  <a:srgbClr val="BC8638"/>
                </a:solidFill>
                <a:latin typeface="Calibri"/>
                <a:cs typeface="Calibri"/>
              </a:rPr>
              <a:t> https://github.com/dsrikanth979 </a:t>
            </a:r>
            <a:r>
              <a:rPr dirty="0" sz="1400" b="1">
                <a:solidFill>
                  <a:srgbClr val="BC8638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BC8638"/>
                </a:solidFill>
                <a:latin typeface="Calibri"/>
                <a:cs typeface="Calibri"/>
              </a:rPr>
              <a:t>https://github.com/Parthibaraj524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-4762" y="638555"/>
          <a:ext cx="4747895" cy="4036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"/>
                <a:gridCol w="1483359"/>
                <a:gridCol w="1485264"/>
                <a:gridCol w="1557020"/>
                <a:gridCol w="65404"/>
              </a:tblGrid>
              <a:tr h="18135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21366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30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78B3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5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5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5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5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ial</a:t>
                      </a:r>
                      <a:r>
                        <a:rPr dirty="0" sz="1500" spc="-1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5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5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ea</a:t>
                      </a:r>
                      <a:r>
                        <a:rPr dirty="0" sz="15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dia</a:t>
                      </a:r>
                      <a:r>
                        <a:rPr dirty="0" sz="1500" spc="-1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5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We</a:t>
                      </a:r>
                      <a:r>
                        <a:rPr dirty="0" sz="15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5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si</a:t>
                      </a:r>
                      <a:r>
                        <a:rPr dirty="0" sz="15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5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42545">
                    <a:solidFill>
                      <a:srgbClr val="21366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07414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7528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CB2_2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5252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C78B31"/>
                          </a:solidFill>
                          <a:latin typeface="Arial MT"/>
                          <a:cs typeface="Arial MT"/>
                        </a:rPr>
                        <a:t>LMS</a:t>
                      </a:r>
                      <a:r>
                        <a:rPr dirty="0" sz="1400" spc="-55">
                          <a:solidFill>
                            <a:srgbClr val="C78B3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C78B31"/>
                          </a:solidFill>
                          <a:latin typeface="Arial MT"/>
                          <a:cs typeface="Arial MT"/>
                        </a:rPr>
                        <a:t>Username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solidFill>
                            <a:srgbClr val="C78B31"/>
                          </a:solidFill>
                          <a:latin typeface="Arial MT"/>
                          <a:cs typeface="Arial MT"/>
                        </a:rPr>
                        <a:t>Name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C78B31"/>
                          </a:solidFill>
                          <a:latin typeface="Arial MT"/>
                          <a:cs typeface="Arial MT"/>
                        </a:rPr>
                        <a:t>Batch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solidFill>
                      <a:srgbClr val="213669"/>
                    </a:solidFill>
                  </a:tcPr>
                </a:tc>
              </a:tr>
              <a:tr h="365125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solidFill>
                            <a:srgbClr val="92D050"/>
                          </a:solidFill>
                          <a:latin typeface="Arial MT"/>
                          <a:cs typeface="Arial MT"/>
                        </a:rPr>
                        <a:t>au612820104026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92D050"/>
                          </a:solidFill>
                          <a:latin typeface="Arial MT"/>
                          <a:cs typeface="Arial MT"/>
                        </a:rPr>
                        <a:t>Santhosh</a:t>
                      </a:r>
                      <a:r>
                        <a:rPr dirty="0" sz="1400" spc="-75">
                          <a:solidFill>
                            <a:srgbClr val="92D05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92D050"/>
                          </a:solidFill>
                          <a:latin typeface="Arial MT"/>
                          <a:cs typeface="Arial MT"/>
                        </a:rPr>
                        <a:t>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92D050"/>
                          </a:solidFill>
                          <a:latin typeface="Arial MT"/>
                          <a:cs typeface="Arial MT"/>
                        </a:rPr>
                        <a:t>CB2_2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solidFill>
                      <a:srgbClr val="213669"/>
                    </a:solidFill>
                  </a:tcPr>
                </a:tc>
              </a:tr>
              <a:tr h="365251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solidFill>
                            <a:srgbClr val="92D050"/>
                          </a:solidFill>
                          <a:latin typeface="Arial MT"/>
                          <a:cs typeface="Arial MT"/>
                        </a:rPr>
                        <a:t>au612820104004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solidFill>
                            <a:srgbClr val="92D050"/>
                          </a:solidFill>
                          <a:latin typeface="Arial MT"/>
                          <a:cs typeface="Arial MT"/>
                        </a:rPr>
                        <a:t>Anbu</a:t>
                      </a:r>
                      <a:r>
                        <a:rPr dirty="0" sz="1400" spc="-60">
                          <a:solidFill>
                            <a:srgbClr val="92D05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92D050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92D050"/>
                          </a:solidFill>
                          <a:latin typeface="Arial MT"/>
                          <a:cs typeface="Arial MT"/>
                        </a:rPr>
                        <a:t>CB2_2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solidFill>
                      <a:srgbClr val="213669"/>
                    </a:solidFill>
                  </a:tcPr>
                </a:tc>
              </a:tr>
              <a:tr h="365125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">
                          <a:solidFill>
                            <a:srgbClr val="92D050"/>
                          </a:solidFill>
                          <a:latin typeface="Arial MT"/>
                          <a:cs typeface="Arial MT"/>
                        </a:rPr>
                        <a:t>au612820104015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12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solidFill>
                            <a:srgbClr val="92D050"/>
                          </a:solidFill>
                          <a:latin typeface="Arial MT"/>
                          <a:cs typeface="Arial MT"/>
                        </a:rPr>
                        <a:t>Parthibaraj</a:t>
                      </a:r>
                      <a:r>
                        <a:rPr dirty="0" sz="1400" spc="305">
                          <a:solidFill>
                            <a:srgbClr val="92D05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92D05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12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solidFill>
                            <a:srgbClr val="92D050"/>
                          </a:solidFill>
                          <a:latin typeface="Arial MT"/>
                          <a:cs typeface="Arial MT"/>
                        </a:rPr>
                        <a:t>CB2_2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12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solidFill>
                      <a:srgbClr val="213669"/>
                    </a:solidFill>
                  </a:tcPr>
                </a:tc>
              </a:tr>
              <a:tr h="365213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solidFill>
                            <a:srgbClr val="92D050"/>
                          </a:solidFill>
                          <a:latin typeface="Arial MT"/>
                          <a:cs typeface="Arial MT"/>
                        </a:rPr>
                        <a:t>au612820104032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92D050"/>
                          </a:solidFill>
                          <a:latin typeface="Arial MT"/>
                          <a:cs typeface="Arial MT"/>
                        </a:rPr>
                        <a:t>Srikanth</a:t>
                      </a:r>
                      <a:r>
                        <a:rPr dirty="0" sz="1400" spc="-80">
                          <a:solidFill>
                            <a:srgbClr val="92D05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92D050"/>
                          </a:solidFill>
                          <a:latin typeface="Arial MT"/>
                          <a:cs typeface="Arial MT"/>
                        </a:rPr>
                        <a:t>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92D050"/>
                          </a:solidFill>
                          <a:latin typeface="Arial MT"/>
                          <a:cs typeface="Arial MT"/>
                        </a:rPr>
                        <a:t>CB2_2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solidFill>
                      <a:srgbClr val="213669"/>
                    </a:solidFill>
                  </a:tcPr>
                </a:tc>
              </a:tr>
              <a:tr h="793153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9E9E9E"/>
                      </a:solidFill>
                      <a:prstDash val="solid"/>
                    </a:lnT>
                    <a:solidFill>
                      <a:srgbClr val="21366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662" y="3004820"/>
            <a:ext cx="6893559" cy="1306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35" b="1">
                <a:solidFill>
                  <a:srgbClr val="C78B31"/>
                </a:solidFill>
                <a:latin typeface="Trebuchet MS"/>
                <a:cs typeface="Trebuchet MS"/>
              </a:rPr>
              <a:t>L</a:t>
            </a:r>
            <a:r>
              <a:rPr dirty="0" sz="1400" spc="-5" b="1">
                <a:solidFill>
                  <a:srgbClr val="C78B31"/>
                </a:solidFill>
                <a:latin typeface="Trebuchet MS"/>
                <a:cs typeface="Trebuchet MS"/>
              </a:rPr>
              <a:t>e</a:t>
            </a:r>
            <a:r>
              <a:rPr dirty="0" sz="1400" spc="15" b="1">
                <a:solidFill>
                  <a:srgbClr val="C78B31"/>
                </a:solidFill>
                <a:latin typeface="Trebuchet MS"/>
                <a:cs typeface="Trebuchet MS"/>
              </a:rPr>
              <a:t>a</a:t>
            </a:r>
            <a:r>
              <a:rPr dirty="0" sz="1400" b="1">
                <a:solidFill>
                  <a:srgbClr val="C78B31"/>
                </a:solidFill>
                <a:latin typeface="Trebuchet MS"/>
                <a:cs typeface="Trebuchet MS"/>
              </a:rPr>
              <a:t>r</a:t>
            </a:r>
            <a:r>
              <a:rPr dirty="0" sz="1400" b="1">
                <a:solidFill>
                  <a:srgbClr val="C78B31"/>
                </a:solidFill>
                <a:latin typeface="Trebuchet MS"/>
                <a:cs typeface="Trebuchet MS"/>
              </a:rPr>
              <a:t>n</a:t>
            </a:r>
            <a:r>
              <a:rPr dirty="0" sz="1400" spc="-15" b="1">
                <a:solidFill>
                  <a:srgbClr val="C78B31"/>
                </a:solidFill>
                <a:latin typeface="Trebuchet MS"/>
                <a:cs typeface="Trebuchet MS"/>
              </a:rPr>
              <a:t>i</a:t>
            </a:r>
            <a:r>
              <a:rPr dirty="0" sz="1400" spc="-35" b="1">
                <a:solidFill>
                  <a:srgbClr val="C78B31"/>
                </a:solidFill>
                <a:latin typeface="Trebuchet MS"/>
                <a:cs typeface="Trebuchet MS"/>
              </a:rPr>
              <a:t>n</a:t>
            </a:r>
            <a:r>
              <a:rPr dirty="0" sz="1400" spc="175" b="1">
                <a:solidFill>
                  <a:srgbClr val="C78B31"/>
                </a:solidFill>
                <a:latin typeface="Trebuchet MS"/>
                <a:cs typeface="Trebuchet MS"/>
              </a:rPr>
              <a:t>g</a:t>
            </a:r>
            <a:r>
              <a:rPr dirty="0" sz="1400" spc="-120" b="1">
                <a:solidFill>
                  <a:srgbClr val="C78B31"/>
                </a:solidFill>
                <a:latin typeface="Trebuchet MS"/>
                <a:cs typeface="Trebuchet MS"/>
              </a:rPr>
              <a:t> </a:t>
            </a:r>
            <a:r>
              <a:rPr dirty="0" sz="1400" spc="45" b="1">
                <a:solidFill>
                  <a:srgbClr val="C78B31"/>
                </a:solidFill>
                <a:latin typeface="Trebuchet MS"/>
                <a:cs typeface="Trebuchet MS"/>
              </a:rPr>
              <a:t>Ou</a:t>
            </a:r>
            <a:r>
              <a:rPr dirty="0" sz="1400" spc="30" b="1">
                <a:solidFill>
                  <a:srgbClr val="C78B31"/>
                </a:solidFill>
                <a:latin typeface="Trebuchet MS"/>
                <a:cs typeface="Trebuchet MS"/>
              </a:rPr>
              <a:t>t</a:t>
            </a:r>
            <a:r>
              <a:rPr dirty="0" sz="1400" spc="30" b="1">
                <a:solidFill>
                  <a:srgbClr val="C78B31"/>
                </a:solidFill>
                <a:latin typeface="Trebuchet MS"/>
                <a:cs typeface="Trebuchet MS"/>
              </a:rPr>
              <a:t>c</a:t>
            </a:r>
            <a:r>
              <a:rPr dirty="0" sz="1400" spc="30" b="1">
                <a:solidFill>
                  <a:srgbClr val="C78B31"/>
                </a:solidFill>
                <a:latin typeface="Trebuchet MS"/>
                <a:cs typeface="Trebuchet MS"/>
              </a:rPr>
              <a:t>o</a:t>
            </a:r>
            <a:r>
              <a:rPr dirty="0" sz="1400" spc="25" b="1">
                <a:solidFill>
                  <a:srgbClr val="C78B31"/>
                </a:solidFill>
                <a:latin typeface="Trebuchet MS"/>
                <a:cs typeface="Trebuchet MS"/>
              </a:rPr>
              <a:t>me</a:t>
            </a:r>
            <a:endParaRPr sz="1400">
              <a:latin typeface="Trebuchet MS"/>
              <a:cs typeface="Trebuchet MS"/>
            </a:endParaRPr>
          </a:p>
          <a:p>
            <a:pPr marL="513080" indent="-317500">
              <a:lnSpc>
                <a:spcPct val="100000"/>
              </a:lnSpc>
              <a:spcBef>
                <a:spcPts val="1275"/>
              </a:spcBef>
              <a:buFont typeface="Segoe UI Emoji"/>
              <a:buChar char="▪"/>
              <a:tabLst>
                <a:tab pos="513080" algn="l"/>
                <a:tab pos="513715" algn="l"/>
              </a:tabLst>
            </a:pPr>
            <a:r>
              <a:rPr dirty="0" sz="1400" spc="10">
                <a:latin typeface="Times New Roman"/>
                <a:cs typeface="Times New Roman"/>
              </a:rPr>
              <a:t>Get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40">
                <a:latin typeface="Times New Roman"/>
                <a:cs typeface="Times New Roman"/>
              </a:rPr>
              <a:t>to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imes New Roman"/>
                <a:cs typeface="Times New Roman"/>
              </a:rPr>
              <a:t>kn</a:t>
            </a:r>
            <a:r>
              <a:rPr dirty="0" sz="1400" spc="5">
                <a:latin typeface="Times New Roman"/>
                <a:cs typeface="Times New Roman"/>
              </a:rPr>
              <a:t>o</a:t>
            </a:r>
            <a:r>
              <a:rPr dirty="0" sz="1400" spc="-20">
                <a:latin typeface="Times New Roman"/>
                <a:cs typeface="Times New Roman"/>
              </a:rPr>
              <a:t>w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</a:t>
            </a:r>
            <a:r>
              <a:rPr dirty="0" sz="1400" spc="-15">
                <a:latin typeface="Times New Roman"/>
                <a:cs typeface="Times New Roman"/>
              </a:rPr>
              <a:t>b</a:t>
            </a:r>
            <a:r>
              <a:rPr dirty="0" sz="1400" spc="40">
                <a:latin typeface="Times New Roman"/>
                <a:cs typeface="Times New Roman"/>
              </a:rPr>
              <a:t>out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different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30">
                <a:latin typeface="Times New Roman"/>
                <a:cs typeface="Times New Roman"/>
              </a:rPr>
              <a:t>life</a:t>
            </a:r>
            <a:r>
              <a:rPr dirty="0" sz="1400" spc="-35">
                <a:latin typeface="Times New Roman"/>
                <a:cs typeface="Times New Roman"/>
              </a:rPr>
              <a:t>c</a:t>
            </a:r>
            <a:r>
              <a:rPr dirty="0" sz="1400" spc="-55">
                <a:latin typeface="Times New Roman"/>
                <a:cs typeface="Times New Roman"/>
              </a:rPr>
              <a:t>ycle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m</a:t>
            </a:r>
            <a:r>
              <a:rPr dirty="0" sz="1400" spc="-5">
                <a:latin typeface="Times New Roman"/>
                <a:cs typeface="Times New Roman"/>
              </a:rPr>
              <a:t>o</a:t>
            </a:r>
            <a:r>
              <a:rPr dirty="0" sz="1400" spc="-30">
                <a:latin typeface="Times New Roman"/>
                <a:cs typeface="Times New Roman"/>
              </a:rPr>
              <a:t>dels.</a:t>
            </a:r>
            <a:endParaRPr sz="1400">
              <a:latin typeface="Times New Roman"/>
              <a:cs typeface="Times New Roman"/>
            </a:endParaRPr>
          </a:p>
          <a:p>
            <a:pPr marL="513080" indent="-317500">
              <a:lnSpc>
                <a:spcPct val="100000"/>
              </a:lnSpc>
              <a:spcBef>
                <a:spcPts val="145"/>
              </a:spcBef>
              <a:buFont typeface="Segoe UI Emoji"/>
              <a:buChar char="▪"/>
              <a:tabLst>
                <a:tab pos="513080" algn="l"/>
                <a:tab pos="513715" algn="l"/>
              </a:tabLst>
            </a:pPr>
            <a:r>
              <a:rPr dirty="0" sz="1400" spc="5">
                <a:latin typeface="Times New Roman"/>
                <a:cs typeface="Times New Roman"/>
              </a:rPr>
              <a:t>Understanding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importance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imes New Roman"/>
                <a:cs typeface="Times New Roman"/>
              </a:rPr>
              <a:t>and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how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40">
                <a:latin typeface="Times New Roman"/>
                <a:cs typeface="Times New Roman"/>
              </a:rPr>
              <a:t>to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create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an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Times New Roman"/>
                <a:cs typeface="Times New Roman"/>
              </a:rPr>
              <a:t>SRS</a:t>
            </a:r>
            <a:endParaRPr sz="1400">
              <a:latin typeface="Times New Roman"/>
              <a:cs typeface="Times New Roman"/>
            </a:endParaRPr>
          </a:p>
          <a:p>
            <a:pPr marL="513080" indent="-317500">
              <a:lnSpc>
                <a:spcPct val="100000"/>
              </a:lnSpc>
              <a:spcBef>
                <a:spcPts val="135"/>
              </a:spcBef>
              <a:buFont typeface="Segoe UI Emoji"/>
              <a:buChar char="▪"/>
              <a:tabLst>
                <a:tab pos="513080" algn="l"/>
                <a:tab pos="513715" algn="l"/>
              </a:tabLst>
            </a:pPr>
            <a:r>
              <a:rPr dirty="0" sz="1400">
                <a:latin typeface="Times New Roman"/>
                <a:cs typeface="Times New Roman"/>
              </a:rPr>
              <a:t>Knowing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various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commands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Github</a:t>
            </a:r>
            <a:endParaRPr sz="1400">
              <a:latin typeface="Times New Roman"/>
              <a:cs typeface="Times New Roman"/>
            </a:endParaRPr>
          </a:p>
          <a:p>
            <a:pPr marL="513080" indent="-317500">
              <a:lnSpc>
                <a:spcPct val="100000"/>
              </a:lnSpc>
              <a:spcBef>
                <a:spcPts val="130"/>
              </a:spcBef>
              <a:buFont typeface="Segoe UI Emoji"/>
              <a:buChar char="▪"/>
              <a:tabLst>
                <a:tab pos="513080" algn="l"/>
                <a:tab pos="513715" algn="l"/>
              </a:tabLst>
            </a:pPr>
            <a:r>
              <a:rPr dirty="0" sz="1400" spc="5">
                <a:latin typeface="Times New Roman"/>
                <a:cs typeface="Times New Roman"/>
              </a:rPr>
              <a:t>Understanding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45">
                <a:latin typeface="Times New Roman"/>
                <a:cs typeface="Times New Roman"/>
              </a:rPr>
              <a:t>agile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imes New Roman"/>
                <a:cs typeface="Times New Roman"/>
              </a:rPr>
              <a:t>and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scrum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management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techniques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for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efficient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product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development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4662" y="253060"/>
            <a:ext cx="794385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 i="0">
                <a:solidFill>
                  <a:srgbClr val="213669"/>
                </a:solidFill>
                <a:latin typeface="Times New Roman"/>
                <a:cs typeface="Times New Roman"/>
              </a:rPr>
              <a:t>Task</a:t>
            </a:r>
            <a:r>
              <a:rPr dirty="0" spc="-65" i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pc="-30" i="0">
                <a:solidFill>
                  <a:srgbClr val="213669"/>
                </a:solidFill>
                <a:latin typeface="Times New Roman"/>
                <a:cs typeface="Times New Roman"/>
              </a:rPr>
              <a:t>-</a:t>
            </a:r>
            <a:r>
              <a:rPr dirty="0" spc="-60" i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pc="50" i="0">
                <a:solidFill>
                  <a:srgbClr val="213669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0628" y="597389"/>
            <a:ext cx="4397375" cy="177165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600" spc="-20" b="1">
                <a:solidFill>
                  <a:srgbClr val="0A5293"/>
                </a:solidFill>
                <a:latin typeface="Times New Roman"/>
                <a:cs typeface="Times New Roman"/>
              </a:rPr>
              <a:t>Creation</a:t>
            </a:r>
            <a:r>
              <a:rPr dirty="0" sz="1600" spc="-25" b="1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dirty="0" sz="1600" spc="20" b="1">
                <a:solidFill>
                  <a:srgbClr val="0A5293"/>
                </a:solidFill>
                <a:latin typeface="Times New Roman"/>
                <a:cs typeface="Times New Roman"/>
              </a:rPr>
              <a:t>of</a:t>
            </a:r>
            <a:r>
              <a:rPr dirty="0" sz="1600" spc="-30" b="1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dirty="0" sz="1600" spc="-50" b="1">
                <a:solidFill>
                  <a:srgbClr val="0A5293"/>
                </a:solidFill>
                <a:latin typeface="Times New Roman"/>
                <a:cs typeface="Times New Roman"/>
              </a:rPr>
              <a:t>SRS</a:t>
            </a:r>
            <a:r>
              <a:rPr dirty="0" sz="1600" spc="-45" b="1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0A5293"/>
                </a:solidFill>
                <a:latin typeface="Times New Roman"/>
                <a:cs typeface="Times New Roman"/>
              </a:rPr>
              <a:t>&amp;</a:t>
            </a:r>
            <a:r>
              <a:rPr dirty="0" sz="1600" spc="-30" b="1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dirty="0" sz="1600" spc="-10" b="1">
                <a:solidFill>
                  <a:srgbClr val="0A5293"/>
                </a:solidFill>
                <a:latin typeface="Times New Roman"/>
                <a:cs typeface="Times New Roman"/>
              </a:rPr>
              <a:t>Github</a:t>
            </a:r>
            <a:endParaRPr sz="160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spcBef>
                <a:spcPts val="150"/>
              </a:spcBef>
              <a:buFont typeface="Segoe UI Emoji"/>
              <a:buChar char="▪"/>
              <a:tabLst>
                <a:tab pos="469265" algn="l"/>
                <a:tab pos="469900" algn="l"/>
              </a:tabLst>
            </a:pPr>
            <a:r>
              <a:rPr dirty="0" sz="1400" spc="-90">
                <a:latin typeface="SimSun"/>
                <a:cs typeface="SimSun"/>
              </a:rPr>
              <a:t>Create</a:t>
            </a:r>
            <a:r>
              <a:rPr dirty="0" sz="1400" spc="-390">
                <a:latin typeface="SimSun"/>
                <a:cs typeface="SimSun"/>
              </a:rPr>
              <a:t> </a:t>
            </a:r>
            <a:r>
              <a:rPr dirty="0" sz="1400" spc="-30">
                <a:latin typeface="SimSun"/>
                <a:cs typeface="SimSun"/>
              </a:rPr>
              <a:t>S</a:t>
            </a:r>
            <a:r>
              <a:rPr dirty="0" sz="1400" spc="145">
                <a:latin typeface="SimSun"/>
                <a:cs typeface="SimSun"/>
              </a:rPr>
              <a:t>RS</a:t>
            </a:r>
            <a:r>
              <a:rPr dirty="0" sz="1400" spc="-409">
                <a:latin typeface="SimSun"/>
                <a:cs typeface="SimSun"/>
              </a:rPr>
              <a:t> </a:t>
            </a:r>
            <a:r>
              <a:rPr dirty="0" sz="1400" spc="-335">
                <a:latin typeface="SimSun"/>
                <a:cs typeface="SimSun"/>
              </a:rPr>
              <a:t>:</a:t>
            </a:r>
            <a:r>
              <a:rPr dirty="0" sz="1400" spc="-409">
                <a:latin typeface="SimSun"/>
                <a:cs typeface="SimSun"/>
              </a:rPr>
              <a:t> </a:t>
            </a:r>
            <a:r>
              <a:rPr dirty="0" sz="1400" spc="-805">
                <a:latin typeface="SimSun"/>
                <a:cs typeface="SimSun"/>
              </a:rPr>
              <a:t>“</a:t>
            </a:r>
            <a:r>
              <a:rPr dirty="0" sz="1400" spc="145">
                <a:latin typeface="SimSun"/>
                <a:cs typeface="SimSun"/>
              </a:rPr>
              <a:t>Y</a:t>
            </a:r>
            <a:r>
              <a:rPr dirty="0" sz="1400" spc="25">
                <a:latin typeface="SimSun"/>
                <a:cs typeface="SimSun"/>
              </a:rPr>
              <a:t>o</a:t>
            </a:r>
            <a:r>
              <a:rPr dirty="0" sz="1400" spc="30">
                <a:latin typeface="SimSun"/>
                <a:cs typeface="SimSun"/>
              </a:rPr>
              <a:t>u</a:t>
            </a:r>
            <a:r>
              <a:rPr dirty="0" sz="1400" spc="-195">
                <a:latin typeface="SimSun"/>
                <a:cs typeface="SimSun"/>
              </a:rPr>
              <a:t>r</a:t>
            </a:r>
            <a:r>
              <a:rPr dirty="0" sz="1400" spc="-395">
                <a:latin typeface="SimSun"/>
                <a:cs typeface="SimSun"/>
              </a:rPr>
              <a:t> </a:t>
            </a:r>
            <a:r>
              <a:rPr dirty="0" sz="1400" spc="100">
                <a:latin typeface="SimSun"/>
                <a:cs typeface="SimSun"/>
              </a:rPr>
              <a:t>P</a:t>
            </a:r>
            <a:r>
              <a:rPr dirty="0" sz="1400" spc="-200">
                <a:latin typeface="SimSun"/>
                <a:cs typeface="SimSun"/>
              </a:rPr>
              <a:t>r</a:t>
            </a:r>
            <a:r>
              <a:rPr dirty="0" sz="1400" spc="-160">
                <a:latin typeface="SimSun"/>
                <a:cs typeface="SimSun"/>
              </a:rPr>
              <a:t>oje</a:t>
            </a:r>
            <a:r>
              <a:rPr dirty="0" sz="1400" spc="-155">
                <a:latin typeface="SimSun"/>
                <a:cs typeface="SimSun"/>
              </a:rPr>
              <a:t>c</a:t>
            </a:r>
            <a:r>
              <a:rPr dirty="0" sz="1400" spc="-520">
                <a:latin typeface="SimSun"/>
                <a:cs typeface="SimSun"/>
              </a:rPr>
              <a:t>t”</a:t>
            </a:r>
            <a:endParaRPr sz="1400">
              <a:latin typeface="SimSun"/>
              <a:cs typeface="SimSun"/>
            </a:endParaRPr>
          </a:p>
          <a:p>
            <a:pPr marL="469900" indent="-317500">
              <a:lnSpc>
                <a:spcPct val="100000"/>
              </a:lnSpc>
              <a:spcBef>
                <a:spcPts val="135"/>
              </a:spcBef>
              <a:buFont typeface="Segoe UI Emoji"/>
              <a:buChar char="▪"/>
              <a:tabLst>
                <a:tab pos="469265" algn="l"/>
                <a:tab pos="469900" algn="l"/>
              </a:tabLst>
            </a:pPr>
            <a:r>
              <a:rPr dirty="0" sz="1400" spc="15">
                <a:latin typeface="Times New Roman"/>
                <a:cs typeface="Times New Roman"/>
              </a:rPr>
              <a:t>Creation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&amp;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110">
                <a:latin typeface="Times New Roman"/>
                <a:cs typeface="Times New Roman"/>
              </a:rPr>
              <a:t>S</a:t>
            </a:r>
            <a:r>
              <a:rPr dirty="0" sz="1400" spc="-60">
                <a:latin typeface="Times New Roman"/>
                <a:cs typeface="Times New Roman"/>
              </a:rPr>
              <a:t>e</a:t>
            </a:r>
            <a:r>
              <a:rPr dirty="0" sz="1400" spc="65">
                <a:latin typeface="Times New Roman"/>
                <a:cs typeface="Times New Roman"/>
              </a:rPr>
              <a:t>t</a:t>
            </a:r>
            <a:r>
              <a:rPr dirty="0" sz="1400" spc="-65">
                <a:latin typeface="Times New Roman"/>
                <a:cs typeface="Times New Roman"/>
              </a:rPr>
              <a:t>-</a:t>
            </a:r>
            <a:r>
              <a:rPr dirty="0" sz="1400" spc="50">
                <a:latin typeface="Times New Roman"/>
                <a:cs typeface="Times New Roman"/>
              </a:rPr>
              <a:t>u</a:t>
            </a:r>
            <a:r>
              <a:rPr dirty="0" sz="1400" spc="40">
                <a:latin typeface="Times New Roman"/>
                <a:cs typeface="Times New Roman"/>
              </a:rPr>
              <a:t>p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Github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account</a:t>
            </a:r>
            <a:endParaRPr sz="140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spcBef>
                <a:spcPts val="145"/>
              </a:spcBef>
              <a:buFont typeface="Segoe UI Emoji"/>
              <a:buChar char="▪"/>
              <a:tabLst>
                <a:tab pos="469265" algn="l"/>
                <a:tab pos="469900" algn="l"/>
              </a:tabLst>
            </a:pPr>
            <a:r>
              <a:rPr dirty="0" sz="1400" spc="15">
                <a:latin typeface="Times New Roman"/>
                <a:cs typeface="Times New Roman"/>
              </a:rPr>
              <a:t>Creation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&amp;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Hands-on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40">
                <a:latin typeface="Times New Roman"/>
                <a:cs typeface="Times New Roman"/>
              </a:rPr>
              <a:t>to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various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commands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Git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45">
                <a:latin typeface="Times New Roman"/>
                <a:cs typeface="Times New Roman"/>
              </a:rPr>
              <a:t>Bash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</a:pPr>
            <a:r>
              <a:rPr dirty="0" sz="1600" spc="-30" b="1">
                <a:solidFill>
                  <a:srgbClr val="0A5293"/>
                </a:solidFill>
                <a:latin typeface="Times New Roman"/>
                <a:cs typeface="Times New Roman"/>
              </a:rPr>
              <a:t>Evaluation</a:t>
            </a:r>
            <a:r>
              <a:rPr dirty="0" sz="1600" spc="-35" b="1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dirty="0" sz="1600" spc="-30" b="1">
                <a:solidFill>
                  <a:srgbClr val="0A5293"/>
                </a:solidFill>
                <a:latin typeface="Times New Roman"/>
                <a:cs typeface="Times New Roman"/>
              </a:rPr>
              <a:t>Metric:</a:t>
            </a:r>
            <a:endParaRPr sz="1600">
              <a:latin typeface="Times New Roman"/>
              <a:cs typeface="Times New Roman"/>
            </a:endParaRPr>
          </a:p>
          <a:p>
            <a:pPr marL="477520" indent="-317500">
              <a:lnSpc>
                <a:spcPct val="100000"/>
              </a:lnSpc>
              <a:spcBef>
                <a:spcPts val="370"/>
              </a:spcBef>
              <a:buChar char="●"/>
              <a:tabLst>
                <a:tab pos="476884" algn="l"/>
                <a:tab pos="477520" algn="l"/>
              </a:tabLst>
            </a:pPr>
            <a:r>
              <a:rPr dirty="0" sz="1400" spc="-5">
                <a:latin typeface="Times New Roman"/>
                <a:cs typeface="Times New Roman"/>
              </a:rPr>
              <a:t>10</a:t>
            </a:r>
            <a:r>
              <a:rPr dirty="0" sz="1400" spc="-15">
                <a:latin typeface="Times New Roman"/>
                <a:cs typeface="Times New Roman"/>
              </a:rPr>
              <a:t>0</a:t>
            </a:r>
            <a:r>
              <a:rPr dirty="0" sz="1400" spc="-229">
                <a:latin typeface="Times New Roman"/>
                <a:cs typeface="Times New Roman"/>
              </a:rPr>
              <a:t>%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Co</a:t>
            </a:r>
            <a:r>
              <a:rPr dirty="0" sz="1400" spc="20">
                <a:latin typeface="Times New Roman"/>
                <a:cs typeface="Times New Roman"/>
              </a:rPr>
              <a:t>m</a:t>
            </a:r>
            <a:r>
              <a:rPr dirty="0" sz="1400" spc="10">
                <a:latin typeface="Times New Roman"/>
                <a:cs typeface="Times New Roman"/>
              </a:rPr>
              <a:t>pletion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45">
                <a:latin typeface="Times New Roman"/>
                <a:cs typeface="Times New Roman"/>
              </a:rPr>
              <a:t>t</a:t>
            </a:r>
            <a:r>
              <a:rPr dirty="0" sz="1400" spc="70">
                <a:latin typeface="Times New Roman"/>
                <a:cs typeface="Times New Roman"/>
              </a:rPr>
              <a:t>h</a:t>
            </a:r>
            <a:r>
              <a:rPr dirty="0" sz="1400" spc="-60">
                <a:latin typeface="Times New Roman"/>
                <a:cs typeface="Times New Roman"/>
              </a:rPr>
              <a:t>e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</a:t>
            </a:r>
            <a:r>
              <a:rPr dirty="0" sz="1400" spc="-15">
                <a:latin typeface="Times New Roman"/>
                <a:cs typeface="Times New Roman"/>
              </a:rPr>
              <a:t>b</a:t>
            </a:r>
            <a:r>
              <a:rPr dirty="0" sz="1400" spc="-35">
                <a:latin typeface="Times New Roman"/>
                <a:cs typeface="Times New Roman"/>
              </a:rPr>
              <a:t>o</a:t>
            </a:r>
            <a:r>
              <a:rPr dirty="0" sz="1400" spc="-40">
                <a:latin typeface="Times New Roman"/>
                <a:cs typeface="Times New Roman"/>
              </a:rPr>
              <a:t>v</a:t>
            </a:r>
            <a:r>
              <a:rPr dirty="0" sz="1400" spc="-60">
                <a:latin typeface="Times New Roman"/>
                <a:cs typeface="Times New Roman"/>
              </a:rPr>
              <a:t>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imes New Roman"/>
                <a:cs typeface="Times New Roman"/>
              </a:rPr>
              <a:t>t</a:t>
            </a:r>
            <a:r>
              <a:rPr dirty="0" sz="1400" spc="10">
                <a:latin typeface="Times New Roman"/>
                <a:cs typeface="Times New Roman"/>
              </a:rPr>
              <a:t>a</a:t>
            </a:r>
            <a:r>
              <a:rPr dirty="0" sz="1400" spc="-50">
                <a:latin typeface="Times New Roman"/>
                <a:cs typeface="Times New Roman"/>
              </a:rPr>
              <a:t>sks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4756" y="50"/>
            <a:ext cx="2579243" cy="49726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4242" y="745997"/>
            <a:ext cx="136080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i="0">
                <a:solidFill>
                  <a:srgbClr val="5677C8"/>
                </a:solidFill>
                <a:latin typeface="Arial"/>
                <a:cs typeface="Arial"/>
              </a:rPr>
              <a:t>I</a:t>
            </a:r>
            <a:r>
              <a:rPr dirty="0" spc="5" i="0">
                <a:solidFill>
                  <a:srgbClr val="5677C8"/>
                </a:solidFill>
                <a:latin typeface="Arial"/>
                <a:cs typeface="Arial"/>
              </a:rPr>
              <a:t>n</a:t>
            </a:r>
            <a:r>
              <a:rPr dirty="0" i="0">
                <a:solidFill>
                  <a:srgbClr val="5677C8"/>
                </a:solidFill>
                <a:latin typeface="Arial"/>
                <a:cs typeface="Arial"/>
              </a:rPr>
              <a:t>trod</a:t>
            </a:r>
            <a:r>
              <a:rPr dirty="0" spc="5" i="0">
                <a:solidFill>
                  <a:srgbClr val="5677C8"/>
                </a:solidFill>
                <a:latin typeface="Arial"/>
                <a:cs typeface="Arial"/>
              </a:rPr>
              <a:t>u</a:t>
            </a:r>
            <a:r>
              <a:rPr dirty="0" i="0">
                <a:solidFill>
                  <a:srgbClr val="5677C8"/>
                </a:solidFill>
                <a:latin typeface="Arial"/>
                <a:cs typeface="Arial"/>
              </a:rPr>
              <a:t>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6875" y="1452118"/>
            <a:ext cx="6812280" cy="2373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1303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 MT"/>
                <a:cs typeface="Arial MT"/>
              </a:rPr>
              <a:t>Social</a:t>
            </a:r>
            <a:r>
              <a:rPr dirty="0" sz="1400" spc="1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media</a:t>
            </a:r>
            <a:r>
              <a:rPr dirty="0" sz="1400" spc="1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refers</a:t>
            </a:r>
            <a:r>
              <a:rPr dirty="0" sz="1400" spc="1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1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online</a:t>
            </a:r>
            <a:r>
              <a:rPr dirty="0" sz="1400" spc="1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platforms</a:t>
            </a:r>
            <a:r>
              <a:rPr dirty="0" sz="1400" spc="1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1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websites</a:t>
            </a:r>
            <a:r>
              <a:rPr dirty="0" sz="1400" spc="14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that</a:t>
            </a:r>
            <a:r>
              <a:rPr dirty="0" sz="1400" spc="14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enable</a:t>
            </a:r>
            <a:r>
              <a:rPr dirty="0" sz="1400" spc="1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people</a:t>
            </a:r>
            <a:r>
              <a:rPr dirty="0" sz="1400" spc="1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1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interact,</a:t>
            </a:r>
            <a:endParaRPr sz="1400">
              <a:latin typeface="Arial MT"/>
              <a:cs typeface="Arial MT"/>
            </a:endParaRPr>
          </a:p>
          <a:p>
            <a:pPr algn="just" marL="12700" marR="5080">
              <a:lnSpc>
                <a:spcPct val="200000"/>
              </a:lnSpc>
            </a:pPr>
            <a:r>
              <a:rPr dirty="0" sz="1400" spc="-5">
                <a:latin typeface="Arial MT"/>
                <a:cs typeface="Arial MT"/>
              </a:rPr>
              <a:t>share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content,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and</a:t>
            </a:r>
            <a:r>
              <a:rPr dirty="0" sz="1400" spc="-5">
                <a:latin typeface="Arial MT"/>
                <a:cs typeface="Arial MT"/>
              </a:rPr>
              <a:t> communicate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with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each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other</a:t>
            </a:r>
            <a:r>
              <a:rPr dirty="0" sz="1400">
                <a:latin typeface="Arial MT"/>
                <a:cs typeface="Arial MT"/>
              </a:rPr>
              <a:t> in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virtual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communities.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These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platforms allow </a:t>
            </a:r>
            <a:r>
              <a:rPr dirty="0" sz="1400" spc="-10">
                <a:latin typeface="Arial MT"/>
                <a:cs typeface="Arial MT"/>
              </a:rPr>
              <a:t>users </a:t>
            </a:r>
            <a:r>
              <a:rPr dirty="0" sz="1400" spc="-5">
                <a:latin typeface="Arial MT"/>
                <a:cs typeface="Arial MT"/>
              </a:rPr>
              <a:t>to create and share content </a:t>
            </a:r>
            <a:r>
              <a:rPr dirty="0" sz="1400" spc="-10">
                <a:latin typeface="Arial MT"/>
                <a:cs typeface="Arial MT"/>
              </a:rPr>
              <a:t>in </a:t>
            </a:r>
            <a:r>
              <a:rPr dirty="0" sz="1400" spc="-5">
                <a:latin typeface="Arial MT"/>
                <a:cs typeface="Arial MT"/>
              </a:rPr>
              <a:t>various formats, including text,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images,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videos,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 more.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Social </a:t>
            </a:r>
            <a:r>
              <a:rPr dirty="0" sz="1400">
                <a:latin typeface="Arial MT"/>
                <a:cs typeface="Arial MT"/>
              </a:rPr>
              <a:t>media </a:t>
            </a:r>
            <a:r>
              <a:rPr dirty="0" sz="1400" spc="-5">
                <a:latin typeface="Arial MT"/>
                <a:cs typeface="Arial MT"/>
              </a:rPr>
              <a:t>has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become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integral part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of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modern </a:t>
            </a:r>
            <a:r>
              <a:rPr dirty="0" sz="1400" spc="-5">
                <a:latin typeface="Arial MT"/>
                <a:cs typeface="Arial MT"/>
              </a:rPr>
              <a:t> communication,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allowing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individuals,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businesses,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organizations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connect, </a:t>
            </a:r>
            <a:r>
              <a:rPr dirty="0" sz="1400" spc="-5">
                <a:latin typeface="Arial MT"/>
                <a:cs typeface="Arial MT"/>
              </a:rPr>
              <a:t> engage,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build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communities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worldwide.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908" y="756030"/>
            <a:ext cx="1666875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0">
                <a:solidFill>
                  <a:srgbClr val="5677C8"/>
                </a:solidFill>
                <a:latin typeface="Arial"/>
                <a:cs typeface="Arial"/>
              </a:rPr>
              <a:t>Project</a:t>
            </a:r>
            <a:r>
              <a:rPr dirty="0" sz="1600" spc="-20" i="0">
                <a:solidFill>
                  <a:srgbClr val="5677C8"/>
                </a:solidFill>
                <a:latin typeface="Arial"/>
                <a:cs typeface="Arial"/>
              </a:rPr>
              <a:t> </a:t>
            </a:r>
            <a:r>
              <a:rPr dirty="0" sz="1600" spc="-15" i="0">
                <a:solidFill>
                  <a:srgbClr val="5677C8"/>
                </a:solidFill>
                <a:latin typeface="Arial"/>
                <a:cs typeface="Arial"/>
              </a:rPr>
              <a:t>Overview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015" rIns="0" bIns="0" rtlCol="0" vert="horz">
            <a:spAutoFit/>
          </a:bodyPr>
          <a:lstStyle/>
          <a:p>
            <a:pPr marL="132080">
              <a:lnSpc>
                <a:spcPct val="100000"/>
              </a:lnSpc>
              <a:spcBef>
                <a:spcPts val="945"/>
              </a:spcBef>
            </a:pPr>
            <a:r>
              <a:rPr dirty="0"/>
              <a:t>Project</a:t>
            </a:r>
            <a:r>
              <a:rPr dirty="0" spc="-75"/>
              <a:t> </a:t>
            </a:r>
            <a:r>
              <a:rPr dirty="0"/>
              <a:t>Objective:</a:t>
            </a:r>
          </a:p>
          <a:p>
            <a:pPr marL="132080" marR="200660" indent="914400">
              <a:lnSpc>
                <a:spcPct val="150100"/>
              </a:lnSpc>
            </a:pPr>
            <a:r>
              <a:rPr dirty="0" b="0">
                <a:latin typeface="Arial MT"/>
                <a:cs typeface="Arial MT"/>
              </a:rPr>
              <a:t>Clearly</a:t>
            </a:r>
            <a:r>
              <a:rPr dirty="0" spc="-1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state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the</a:t>
            </a:r>
            <a:r>
              <a:rPr dirty="0" spc="-2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primary</a:t>
            </a:r>
            <a:r>
              <a:rPr dirty="0" spc="-25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objective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of</a:t>
            </a:r>
            <a:r>
              <a:rPr dirty="0" spc="-5" b="0">
                <a:latin typeface="Arial MT"/>
                <a:cs typeface="Arial MT"/>
              </a:rPr>
              <a:t> your</a:t>
            </a:r>
            <a:r>
              <a:rPr dirty="0" spc="-1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project.</a:t>
            </a:r>
            <a:r>
              <a:rPr dirty="0" spc="-50" b="0">
                <a:latin typeface="Arial MT"/>
                <a:cs typeface="Arial MT"/>
              </a:rPr>
              <a:t> </a:t>
            </a:r>
            <a:r>
              <a:rPr dirty="0" spc="5" b="0">
                <a:latin typeface="Arial MT"/>
                <a:cs typeface="Arial MT"/>
              </a:rPr>
              <a:t>What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do</a:t>
            </a:r>
            <a:r>
              <a:rPr dirty="0" spc="-2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you</a:t>
            </a:r>
            <a:r>
              <a:rPr dirty="0" b="0">
                <a:latin typeface="Arial MT"/>
                <a:cs typeface="Arial MT"/>
              </a:rPr>
              <a:t> intend</a:t>
            </a:r>
            <a:r>
              <a:rPr dirty="0" spc="-3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to </a:t>
            </a:r>
            <a:r>
              <a:rPr dirty="0" spc="-375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achieve </a:t>
            </a:r>
            <a:r>
              <a:rPr dirty="0" b="0">
                <a:latin typeface="Arial MT"/>
                <a:cs typeface="Arial MT"/>
              </a:rPr>
              <a:t>by the end of the project? </a:t>
            </a:r>
            <a:r>
              <a:rPr dirty="0" spc="-5" b="0">
                <a:latin typeface="Arial MT"/>
                <a:cs typeface="Arial MT"/>
              </a:rPr>
              <a:t>For example, </a:t>
            </a:r>
            <a:r>
              <a:rPr dirty="0" b="0">
                <a:latin typeface="Arial MT"/>
                <a:cs typeface="Arial MT"/>
              </a:rPr>
              <a:t>it could be to increase brand </a:t>
            </a:r>
            <a:r>
              <a:rPr dirty="0" spc="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awareness,</a:t>
            </a:r>
            <a:r>
              <a:rPr dirty="0" spc="-4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analyze</a:t>
            </a:r>
            <a:r>
              <a:rPr dirty="0" spc="-1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social</a:t>
            </a:r>
            <a:r>
              <a:rPr dirty="0" spc="-2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media</a:t>
            </a:r>
            <a:r>
              <a:rPr dirty="0" spc="-15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engagement,</a:t>
            </a:r>
            <a:r>
              <a:rPr dirty="0" spc="-3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or</a:t>
            </a:r>
            <a:r>
              <a:rPr dirty="0" spc="-2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develop </a:t>
            </a:r>
            <a:r>
              <a:rPr dirty="0" b="0">
                <a:latin typeface="Arial MT"/>
                <a:cs typeface="Arial MT"/>
              </a:rPr>
              <a:t>a</a:t>
            </a:r>
            <a:r>
              <a:rPr dirty="0" spc="-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social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media</a:t>
            </a:r>
            <a:r>
              <a:rPr dirty="0" spc="-1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marketing </a:t>
            </a:r>
            <a:r>
              <a:rPr dirty="0" spc="-375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strategy.</a:t>
            </a:r>
          </a:p>
          <a:p>
            <a:pPr marL="132080">
              <a:lnSpc>
                <a:spcPct val="100000"/>
              </a:lnSpc>
              <a:spcBef>
                <a:spcPts val="840"/>
              </a:spcBef>
            </a:pPr>
            <a:r>
              <a:rPr dirty="0"/>
              <a:t>Project</a:t>
            </a:r>
            <a:r>
              <a:rPr dirty="0" spc="-65"/>
              <a:t> </a:t>
            </a:r>
            <a:r>
              <a:rPr dirty="0" spc="-5"/>
              <a:t>Scope:</a:t>
            </a:r>
          </a:p>
          <a:p>
            <a:pPr marL="1045844">
              <a:lnSpc>
                <a:spcPct val="100000"/>
              </a:lnSpc>
              <a:spcBef>
                <a:spcPts val="840"/>
              </a:spcBef>
            </a:pPr>
            <a:r>
              <a:rPr dirty="0" b="0">
                <a:latin typeface="Arial MT"/>
                <a:cs typeface="Arial MT"/>
              </a:rPr>
              <a:t>Define</a:t>
            </a:r>
            <a:r>
              <a:rPr dirty="0" spc="-2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the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boundaries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of</a:t>
            </a:r>
            <a:r>
              <a:rPr dirty="0" spc="-15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your</a:t>
            </a:r>
            <a:r>
              <a:rPr dirty="0" spc="-1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project.</a:t>
            </a:r>
            <a:r>
              <a:rPr dirty="0" spc="-40" b="0">
                <a:latin typeface="Arial MT"/>
                <a:cs typeface="Arial MT"/>
              </a:rPr>
              <a:t> </a:t>
            </a:r>
            <a:r>
              <a:rPr dirty="0" spc="5" b="0">
                <a:latin typeface="Arial MT"/>
                <a:cs typeface="Arial MT"/>
              </a:rPr>
              <a:t>What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social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media</a:t>
            </a:r>
            <a:r>
              <a:rPr dirty="0" spc="-2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platforms</a:t>
            </a:r>
            <a:r>
              <a:rPr dirty="0" spc="-4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will</a:t>
            </a:r>
            <a:r>
              <a:rPr dirty="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you</a:t>
            </a:r>
          </a:p>
          <a:p>
            <a:pPr marL="132080">
              <a:lnSpc>
                <a:spcPct val="100000"/>
              </a:lnSpc>
              <a:spcBef>
                <a:spcPts val="840"/>
              </a:spcBef>
            </a:pPr>
            <a:r>
              <a:rPr dirty="0" b="0">
                <a:latin typeface="Arial MT"/>
                <a:cs typeface="Arial MT"/>
              </a:rPr>
              <a:t>focus</a:t>
            </a:r>
            <a:r>
              <a:rPr dirty="0" spc="-4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on?</a:t>
            </a:r>
            <a:r>
              <a:rPr dirty="0" spc="-20" b="0">
                <a:latin typeface="Arial MT"/>
                <a:cs typeface="Arial MT"/>
              </a:rPr>
              <a:t> </a:t>
            </a:r>
            <a:r>
              <a:rPr dirty="0" spc="5" b="0">
                <a:latin typeface="Arial MT"/>
                <a:cs typeface="Arial MT"/>
              </a:rPr>
              <a:t>Which</a:t>
            </a:r>
            <a:r>
              <a:rPr dirty="0" spc="-2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specific</a:t>
            </a:r>
            <a:r>
              <a:rPr dirty="0" spc="-3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areas</a:t>
            </a:r>
            <a:r>
              <a:rPr dirty="0" spc="-4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of</a:t>
            </a:r>
            <a:r>
              <a:rPr dirty="0" spc="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social</a:t>
            </a:r>
            <a:r>
              <a:rPr dirty="0" spc="-2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media</a:t>
            </a:r>
            <a:r>
              <a:rPr dirty="0" spc="-2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will</a:t>
            </a:r>
            <a:r>
              <a:rPr dirty="0" spc="2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you explore? </a:t>
            </a:r>
            <a:r>
              <a:rPr dirty="0" b="0">
                <a:latin typeface="Arial MT"/>
                <a:cs typeface="Arial MT"/>
              </a:rPr>
              <a:t>Is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it a</a:t>
            </a:r>
            <a:r>
              <a:rPr dirty="0" spc="-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research</a:t>
            </a:r>
          </a:p>
          <a:p>
            <a:pPr marL="132080">
              <a:lnSpc>
                <a:spcPct val="100000"/>
              </a:lnSpc>
              <a:spcBef>
                <a:spcPts val="840"/>
              </a:spcBef>
            </a:pPr>
            <a:r>
              <a:rPr dirty="0" b="0">
                <a:latin typeface="Arial MT"/>
                <a:cs typeface="Arial MT"/>
              </a:rPr>
              <a:t>project,</a:t>
            </a:r>
            <a:r>
              <a:rPr dirty="0" spc="-5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a</a:t>
            </a:r>
            <a:r>
              <a:rPr dirty="0" spc="-2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marketing</a:t>
            </a:r>
            <a:r>
              <a:rPr dirty="0" spc="-5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campaign,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or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something</a:t>
            </a:r>
            <a:r>
              <a:rPr dirty="0" spc="-5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else?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2634" y="749299"/>
            <a:ext cx="1482090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0">
                <a:solidFill>
                  <a:srgbClr val="5677C8"/>
                </a:solidFill>
                <a:latin typeface="Arial"/>
                <a:cs typeface="Arial"/>
              </a:rPr>
              <a:t>Project</a:t>
            </a:r>
            <a:r>
              <a:rPr dirty="0" sz="1600" spc="-40" i="0">
                <a:solidFill>
                  <a:srgbClr val="5677C8"/>
                </a:solidFill>
                <a:latin typeface="Arial"/>
                <a:cs typeface="Arial"/>
              </a:rPr>
              <a:t> </a:t>
            </a:r>
            <a:r>
              <a:rPr dirty="0" sz="1600" spc="-5" i="0">
                <a:solidFill>
                  <a:srgbClr val="5677C8"/>
                </a:solidFill>
                <a:latin typeface="Arial"/>
                <a:cs typeface="Arial"/>
              </a:rPr>
              <a:t>Phases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7707" y="1463801"/>
            <a:ext cx="2218690" cy="2373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400">
                <a:latin typeface="Times New Roman"/>
                <a:cs typeface="Times New Roman"/>
              </a:rPr>
              <a:t>Planning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1400">
                <a:latin typeface="Times New Roman"/>
                <a:cs typeface="Times New Roman"/>
              </a:rPr>
              <a:t>Design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1400" spc="-5">
                <a:latin typeface="Times New Roman"/>
                <a:cs typeface="Times New Roman"/>
              </a:rPr>
              <a:t>Development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1400">
                <a:latin typeface="Times New Roman"/>
                <a:cs typeface="Times New Roman"/>
              </a:rPr>
              <a:t>Testing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1400">
                <a:latin typeface="Times New Roman"/>
                <a:cs typeface="Times New Roman"/>
              </a:rPr>
              <a:t>Launch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1400">
                <a:latin typeface="Times New Roman"/>
                <a:cs typeface="Times New Roman"/>
              </a:rPr>
              <a:t>Maintenance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Updates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497" y="768477"/>
            <a:ext cx="132969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 i="0">
                <a:solidFill>
                  <a:srgbClr val="5677C8"/>
                </a:solidFill>
                <a:latin typeface="Arial MT"/>
                <a:cs typeface="Arial MT"/>
              </a:rPr>
              <a:t>R</a:t>
            </a:r>
            <a:r>
              <a:rPr dirty="0" spc="-15" b="0" i="0">
                <a:solidFill>
                  <a:srgbClr val="5677C8"/>
                </a:solidFill>
                <a:latin typeface="Arial MT"/>
                <a:cs typeface="Arial MT"/>
              </a:rPr>
              <a:t>e</a:t>
            </a:r>
            <a:r>
              <a:rPr dirty="0" spc="-5" b="0" i="0">
                <a:solidFill>
                  <a:srgbClr val="5677C8"/>
                </a:solidFill>
                <a:latin typeface="Arial MT"/>
                <a:cs typeface="Arial MT"/>
              </a:rPr>
              <a:t>q</a:t>
            </a:r>
            <a:r>
              <a:rPr dirty="0" spc="-15" b="0" i="0">
                <a:solidFill>
                  <a:srgbClr val="5677C8"/>
                </a:solidFill>
                <a:latin typeface="Arial MT"/>
                <a:cs typeface="Arial MT"/>
              </a:rPr>
              <a:t>u</a:t>
            </a:r>
            <a:r>
              <a:rPr dirty="0" spc="-5" b="0" i="0">
                <a:solidFill>
                  <a:srgbClr val="5677C8"/>
                </a:solidFill>
                <a:latin typeface="Arial MT"/>
                <a:cs typeface="Arial MT"/>
              </a:rPr>
              <a:t>ir</a:t>
            </a:r>
            <a:r>
              <a:rPr dirty="0" spc="-15" b="0" i="0">
                <a:solidFill>
                  <a:srgbClr val="5677C8"/>
                </a:solidFill>
                <a:latin typeface="Arial MT"/>
                <a:cs typeface="Arial MT"/>
              </a:rPr>
              <a:t>e</a:t>
            </a:r>
            <a:r>
              <a:rPr dirty="0" spc="-5" b="0" i="0">
                <a:solidFill>
                  <a:srgbClr val="5677C8"/>
                </a:solidFill>
                <a:latin typeface="Arial MT"/>
                <a:cs typeface="Arial MT"/>
              </a:rPr>
              <a:t>me</a:t>
            </a:r>
            <a:r>
              <a:rPr dirty="0" spc="-15" b="0" i="0">
                <a:solidFill>
                  <a:srgbClr val="5677C8"/>
                </a:solidFill>
                <a:latin typeface="Arial MT"/>
                <a:cs typeface="Arial MT"/>
              </a:rPr>
              <a:t>n</a:t>
            </a:r>
            <a:r>
              <a:rPr dirty="0" b="0" i="0">
                <a:solidFill>
                  <a:srgbClr val="5677C8"/>
                </a:solidFill>
                <a:latin typeface="Arial MT"/>
                <a:cs typeface="Arial MT"/>
              </a:rPr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1097" y="1622298"/>
            <a:ext cx="21475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CF6274"/>
                </a:solidFill>
                <a:latin typeface="Arial MT"/>
                <a:cs typeface="Arial MT"/>
              </a:rPr>
              <a:t>Software Configuration: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3608" y="2426970"/>
            <a:ext cx="5599430" cy="1093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dirty="0" sz="1400">
                <a:solidFill>
                  <a:srgbClr val="5677C8"/>
                </a:solidFill>
                <a:latin typeface="Arial MT"/>
                <a:cs typeface="Arial MT"/>
              </a:rPr>
              <a:t>Operating</a:t>
            </a:r>
            <a:r>
              <a:rPr dirty="0" sz="1400" spc="-50">
                <a:solidFill>
                  <a:srgbClr val="5677C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677C8"/>
                </a:solidFill>
                <a:latin typeface="Arial MT"/>
                <a:cs typeface="Arial MT"/>
              </a:rPr>
              <a:t>System</a:t>
            </a:r>
            <a:r>
              <a:rPr dirty="0" sz="1400" spc="-5">
                <a:latin typeface="Arial MT"/>
                <a:cs typeface="Arial MT"/>
              </a:rPr>
              <a:t>: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Windows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NT, windows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98,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Windows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XP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eriod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dirty="0" sz="1400" spc="-5">
                <a:solidFill>
                  <a:srgbClr val="5677C8"/>
                </a:solidFill>
                <a:latin typeface="Arial MT"/>
                <a:cs typeface="Arial MT"/>
              </a:rPr>
              <a:t>Language</a:t>
            </a:r>
            <a:r>
              <a:rPr dirty="0" sz="1400" spc="-5">
                <a:latin typeface="Arial MT"/>
                <a:cs typeface="Arial MT"/>
              </a:rPr>
              <a:t>: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Java Runtime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Environment,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Net </a:t>
            </a:r>
            <a:r>
              <a:rPr dirty="0" sz="1400">
                <a:latin typeface="Arial MT"/>
                <a:cs typeface="Arial MT"/>
              </a:rPr>
              <a:t>beans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7.0.1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(front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end)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eriod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dirty="0" sz="1400">
                <a:solidFill>
                  <a:srgbClr val="5677C8"/>
                </a:solidFill>
                <a:latin typeface="Arial MT"/>
                <a:cs typeface="Arial MT"/>
              </a:rPr>
              <a:t>Database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MS</a:t>
            </a:r>
            <a:r>
              <a:rPr dirty="0" sz="1400">
                <a:latin typeface="Arial MT"/>
                <a:cs typeface="Arial MT"/>
              </a:rPr>
              <a:t> SQL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Server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(back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end)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7160" y="859917"/>
            <a:ext cx="2225675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0" i="0">
                <a:solidFill>
                  <a:srgbClr val="5677C8"/>
                </a:solidFill>
                <a:latin typeface="Arial MT"/>
                <a:cs typeface="Arial MT"/>
              </a:rPr>
              <a:t>Hardware</a:t>
            </a:r>
            <a:r>
              <a:rPr dirty="0" sz="1600" spc="-15" b="0" i="0">
                <a:solidFill>
                  <a:srgbClr val="5677C8"/>
                </a:solidFill>
                <a:latin typeface="Arial MT"/>
                <a:cs typeface="Arial MT"/>
              </a:rPr>
              <a:t> </a:t>
            </a:r>
            <a:r>
              <a:rPr dirty="0" sz="1600" spc="-5" b="0" i="0">
                <a:solidFill>
                  <a:srgbClr val="5677C8"/>
                </a:solidFill>
                <a:latin typeface="Arial MT"/>
                <a:cs typeface="Arial MT"/>
              </a:rPr>
              <a:t>Configuration: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2122" y="1657299"/>
            <a:ext cx="4651375" cy="19475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dirty="0" sz="1400">
                <a:solidFill>
                  <a:srgbClr val="5677C8"/>
                </a:solidFill>
                <a:latin typeface="Arial MT"/>
                <a:cs typeface="Arial MT"/>
              </a:rPr>
              <a:t>Processor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Pentium(R)Dual-core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CPU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eriod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dirty="0" sz="1400" spc="-5">
                <a:solidFill>
                  <a:srgbClr val="5677C8"/>
                </a:solidFill>
                <a:latin typeface="Arial MT"/>
                <a:cs typeface="Arial MT"/>
              </a:rPr>
              <a:t>Hard</a:t>
            </a:r>
            <a:r>
              <a:rPr dirty="0" sz="1400" spc="-40">
                <a:solidFill>
                  <a:srgbClr val="5677C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677C8"/>
                </a:solidFill>
                <a:latin typeface="Arial MT"/>
                <a:cs typeface="Arial MT"/>
              </a:rPr>
              <a:t>Disk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40GB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eriod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dirty="0" sz="1400" spc="-5">
                <a:solidFill>
                  <a:srgbClr val="5677C8"/>
                </a:solidFill>
                <a:latin typeface="Arial MT"/>
                <a:cs typeface="Arial MT"/>
              </a:rPr>
              <a:t>RAM</a:t>
            </a:r>
            <a:r>
              <a:rPr dirty="0" sz="1400" spc="-5">
                <a:latin typeface="Arial MT"/>
                <a:cs typeface="Arial MT"/>
              </a:rPr>
              <a:t>: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256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MB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eriod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dirty="0" sz="1400">
                <a:solidFill>
                  <a:srgbClr val="5677C8"/>
                </a:solidFill>
                <a:latin typeface="Arial MT"/>
                <a:cs typeface="Arial MT"/>
              </a:rPr>
              <a:t>Content</a:t>
            </a:r>
            <a:r>
              <a:rPr dirty="0" sz="1400" spc="-35">
                <a:solidFill>
                  <a:srgbClr val="5677C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677C8"/>
                </a:solidFill>
                <a:latin typeface="Arial MT"/>
                <a:cs typeface="Arial MT"/>
              </a:rPr>
              <a:t>Delivery Network</a:t>
            </a:r>
            <a:r>
              <a:rPr dirty="0" sz="1400" spc="-15">
                <a:solidFill>
                  <a:srgbClr val="5677C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677C8"/>
                </a:solidFill>
                <a:latin typeface="Arial MT"/>
                <a:cs typeface="Arial MT"/>
              </a:rPr>
              <a:t>(CDN):</a:t>
            </a:r>
            <a:r>
              <a:rPr dirty="0" sz="1400" spc="10">
                <a:solidFill>
                  <a:srgbClr val="5677C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CDN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deliver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static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eriod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dirty="0" sz="1400" spc="5">
                <a:solidFill>
                  <a:srgbClr val="5677C8"/>
                </a:solidFill>
                <a:latin typeface="Arial MT"/>
                <a:cs typeface="Arial MT"/>
              </a:rPr>
              <a:t>Web</a:t>
            </a:r>
            <a:r>
              <a:rPr dirty="0" sz="1400" spc="-35">
                <a:solidFill>
                  <a:srgbClr val="5677C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677C8"/>
                </a:solidFill>
                <a:latin typeface="Arial MT"/>
                <a:cs typeface="Arial MT"/>
              </a:rPr>
              <a:t>Hosting</a:t>
            </a:r>
            <a:r>
              <a:rPr dirty="0" sz="1400" spc="-30">
                <a:solidFill>
                  <a:srgbClr val="5677C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677C8"/>
                </a:solidFill>
                <a:latin typeface="Arial MT"/>
                <a:cs typeface="Arial MT"/>
              </a:rPr>
              <a:t>Server</a:t>
            </a:r>
            <a:r>
              <a:rPr dirty="0" sz="1400" spc="-5" b="1">
                <a:latin typeface="Arial"/>
                <a:cs typeface="Arial"/>
              </a:rPr>
              <a:t>: </a:t>
            </a:r>
            <a:r>
              <a:rPr dirty="0" sz="1400" spc="5">
                <a:latin typeface="Arial MT"/>
                <a:cs typeface="Arial MT"/>
              </a:rPr>
              <a:t>AWS,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Azure,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Google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Cloud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1687" y="915416"/>
            <a:ext cx="1734185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0">
                <a:solidFill>
                  <a:srgbClr val="5677C8"/>
                </a:solidFill>
                <a:latin typeface="Arial"/>
                <a:cs typeface="Arial"/>
              </a:rPr>
              <a:t>Proposed</a:t>
            </a:r>
            <a:r>
              <a:rPr dirty="0" sz="1600" spc="-60" i="0">
                <a:solidFill>
                  <a:srgbClr val="5677C8"/>
                </a:solidFill>
                <a:latin typeface="Arial"/>
                <a:cs typeface="Arial"/>
              </a:rPr>
              <a:t> </a:t>
            </a:r>
            <a:r>
              <a:rPr dirty="0" sz="1600" spc="-10" i="0">
                <a:solidFill>
                  <a:srgbClr val="5677C8"/>
                </a:solidFill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4692" y="1676145"/>
            <a:ext cx="5280025" cy="1520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9906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 MT"/>
                <a:cs typeface="Arial MT"/>
              </a:rPr>
              <a:t>User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sign-up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process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with verification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mechanisms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(email,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phone,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etc.).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16002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Secure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authentication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protocols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user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logins.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111125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Ability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users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create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manage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their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profiles.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Profile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customization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options,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including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profile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pictures,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bios,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etc.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2023-11-04T09:25:45Z</dcterms:created>
  <dcterms:modified xsi:type="dcterms:W3CDTF">2023-11-04T09:25:45Z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2023-11-04T00:00:00Z</vt:filetime>
  </property>
</Properties>
</file>