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3528136"/>
            <a:ext cx="10320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40" dirty="0">
                <a:solidFill>
                  <a:srgbClr val="FDFDFD"/>
                </a:solidFill>
                <a:latin typeface="Verdana"/>
                <a:cs typeface="Verdana"/>
              </a:rPr>
              <a:t>Hand</a:t>
            </a:r>
            <a:r>
              <a:rPr sz="5400" b="1" spc="-32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760" dirty="0">
                <a:solidFill>
                  <a:srgbClr val="FDFDFD"/>
                </a:solidFill>
                <a:latin typeface="Verdana"/>
                <a:cs typeface="Verdana"/>
              </a:rPr>
              <a:t>Written</a:t>
            </a:r>
            <a:r>
              <a:rPr sz="5400" b="1" spc="-290" dirty="0">
                <a:solidFill>
                  <a:srgbClr val="FDFDFD"/>
                </a:solidFill>
                <a:latin typeface="Verdana"/>
                <a:cs typeface="Verdana"/>
              </a:rPr>
              <a:t> Model</a:t>
            </a:r>
            <a:r>
              <a:rPr sz="5400" b="1" spc="-29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655" dirty="0">
                <a:solidFill>
                  <a:srgbClr val="FDFDFD"/>
                </a:solidFill>
                <a:latin typeface="Verdana"/>
                <a:cs typeface="Verdana"/>
              </a:rPr>
              <a:t>Using</a:t>
            </a:r>
            <a:r>
              <a:rPr sz="5400" b="1" spc="-320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90" dirty="0">
                <a:solidFill>
                  <a:srgbClr val="FDFDFD"/>
                </a:solidFill>
                <a:latin typeface="Verdana"/>
                <a:cs typeface="Verdana"/>
              </a:rPr>
              <a:t>GAN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4876800"/>
            <a:ext cx="388620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endParaRPr sz="1200"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lang="en-US" sz="1200" spc="-105" dirty="0" err="1" smtClean="0">
                <a:solidFill>
                  <a:srgbClr val="FFFFFF"/>
                </a:solidFill>
                <a:latin typeface="Verdana"/>
                <a:cs typeface="Verdana"/>
              </a:rPr>
              <a:t>Parthiban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 M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/>
            </a:r>
            <a:b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36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76567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2139636"/>
            <a:ext cx="10032238" cy="4677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9527" y="2111482"/>
            <a:ext cx="9692640" cy="45612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Initialization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197543"/>
            <a:ext cx="10547350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190514"/>
            <a:ext cx="10172700" cy="35521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2124514"/>
            <a:ext cx="10565638" cy="4704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210180"/>
            <a:ext cx="10259060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711" y="2505519"/>
            <a:ext cx="11461750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7175" y="2286063"/>
            <a:ext cx="10133330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40733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0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2776664"/>
            <a:ext cx="10711942" cy="304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882265"/>
            <a:ext cx="1030541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6498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" dirty="0"/>
              <a:t>"Deep</a:t>
            </a:r>
            <a:r>
              <a:rPr spc="-114" dirty="0"/>
              <a:t> </a:t>
            </a:r>
            <a:r>
              <a:rPr spc="-70" dirty="0"/>
              <a:t>Learning"</a:t>
            </a:r>
            <a:r>
              <a:rPr spc="-14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80" dirty="0"/>
              <a:t>Ian</a:t>
            </a:r>
            <a:r>
              <a:rPr spc="-155" dirty="0"/>
              <a:t> </a:t>
            </a:r>
            <a:r>
              <a:rPr dirty="0"/>
              <a:t>Goodfellow,</a:t>
            </a:r>
            <a:r>
              <a:rPr spc="-80" dirty="0"/>
              <a:t> </a:t>
            </a:r>
            <a:r>
              <a:rPr spc="-40" dirty="0"/>
              <a:t>Yoshua</a:t>
            </a:r>
            <a:r>
              <a:rPr spc="-120" dirty="0"/>
              <a:t> </a:t>
            </a:r>
            <a:r>
              <a:rPr spc="-45" dirty="0"/>
              <a:t>Bengio,</a:t>
            </a:r>
            <a:r>
              <a:rPr spc="-105" dirty="0"/>
              <a:t> </a:t>
            </a:r>
            <a:r>
              <a:rPr spc="65" dirty="0"/>
              <a:t>and</a:t>
            </a:r>
            <a:r>
              <a:rPr spc="-125" dirty="0"/>
              <a:t> </a:t>
            </a:r>
            <a:r>
              <a:rPr dirty="0"/>
              <a:t>Aaron</a:t>
            </a:r>
            <a:r>
              <a:rPr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0" dirty="0"/>
              <a:t>"Generative</a:t>
            </a:r>
            <a:r>
              <a:rPr spc="-95" dirty="0"/>
              <a:t> </a:t>
            </a:r>
            <a:r>
              <a:rPr spc="60" dirty="0"/>
              <a:t>Deep</a:t>
            </a:r>
            <a:r>
              <a:rPr spc="-95" dirty="0"/>
              <a:t> </a:t>
            </a:r>
            <a:r>
              <a:rPr spc="-70" dirty="0"/>
              <a:t>Learning:</a:t>
            </a:r>
            <a:r>
              <a:rPr spc="-145" dirty="0"/>
              <a:t> </a:t>
            </a:r>
            <a:r>
              <a:rPr spc="-10" dirty="0"/>
              <a:t>Teaching</a:t>
            </a:r>
            <a:r>
              <a:rPr spc="-125" dirty="0"/>
              <a:t> </a:t>
            </a:r>
            <a:r>
              <a:rPr dirty="0"/>
              <a:t>Machines</a:t>
            </a:r>
            <a:r>
              <a:rPr spc="-15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60" dirty="0"/>
              <a:t>Paint,</a:t>
            </a:r>
            <a:r>
              <a:rPr spc="-120" dirty="0"/>
              <a:t> </a:t>
            </a:r>
            <a:r>
              <a:rPr spc="-114" dirty="0"/>
              <a:t>Write,</a:t>
            </a:r>
            <a:r>
              <a:rPr spc="-30" dirty="0"/>
              <a:t> </a:t>
            </a:r>
            <a:r>
              <a:rPr dirty="0"/>
              <a:t>Compose,</a:t>
            </a:r>
            <a:r>
              <a:rPr spc="-65" dirty="0"/>
              <a:t> </a:t>
            </a:r>
            <a:r>
              <a:rPr spc="65" dirty="0"/>
              <a:t>and</a:t>
            </a:r>
            <a:r>
              <a:rPr spc="-105" dirty="0"/>
              <a:t> </a:t>
            </a:r>
            <a:r>
              <a:rPr spc="-90" dirty="0"/>
              <a:t>Play"</a:t>
            </a:r>
            <a:r>
              <a:rPr spc="-75" dirty="0"/>
              <a:t> </a:t>
            </a:r>
            <a:r>
              <a:rPr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dirty="0"/>
              <a:t>David</a:t>
            </a:r>
            <a:r>
              <a:rPr spc="-155" dirty="0"/>
              <a:t> </a:t>
            </a:r>
            <a:r>
              <a:rPr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5" dirty="0"/>
              <a:t>"Hands-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Generative</a:t>
            </a:r>
            <a:r>
              <a:rPr spc="-100" dirty="0"/>
              <a:t> </a:t>
            </a:r>
            <a:r>
              <a:rPr spc="-50" dirty="0"/>
              <a:t>Adversarial</a:t>
            </a:r>
            <a:r>
              <a:rPr spc="-20" dirty="0"/>
              <a:t> </a:t>
            </a:r>
            <a:r>
              <a:rPr spc="-80" dirty="0"/>
              <a:t>Networks</a:t>
            </a:r>
            <a:r>
              <a:rPr spc="-105" dirty="0"/>
              <a:t> </a:t>
            </a:r>
            <a:r>
              <a:rPr spc="-75" dirty="0"/>
              <a:t>with</a:t>
            </a:r>
            <a:r>
              <a:rPr spc="-60" dirty="0"/>
              <a:t> </a:t>
            </a:r>
            <a:r>
              <a:rPr spc="-70" dirty="0"/>
              <a:t>PyTorch</a:t>
            </a:r>
            <a:r>
              <a:rPr spc="-95" dirty="0"/>
              <a:t> </a:t>
            </a:r>
            <a:r>
              <a:rPr spc="-215" dirty="0"/>
              <a:t>1.x:</a:t>
            </a:r>
            <a:r>
              <a:rPr spc="-100" dirty="0"/>
              <a:t> </a:t>
            </a:r>
            <a:r>
              <a:rPr spc="-65" dirty="0"/>
              <a:t>Implement</a:t>
            </a:r>
            <a:r>
              <a:rPr spc="-85" dirty="0"/>
              <a:t> </a:t>
            </a:r>
            <a:r>
              <a:rPr spc="-100" dirty="0"/>
              <a:t>next-</a:t>
            </a:r>
            <a:r>
              <a:rPr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pc="-45" dirty="0"/>
              <a:t>neural</a:t>
            </a:r>
            <a:r>
              <a:rPr spc="-135" dirty="0"/>
              <a:t> </a:t>
            </a:r>
            <a:r>
              <a:rPr spc="-80" dirty="0"/>
              <a:t>networks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114" dirty="0"/>
              <a:t> </a:t>
            </a:r>
            <a:r>
              <a:rPr spc="-30" dirty="0"/>
              <a:t>build</a:t>
            </a:r>
            <a:r>
              <a:rPr spc="-145" dirty="0"/>
              <a:t> </a:t>
            </a:r>
            <a:r>
              <a:rPr spc="-30" dirty="0"/>
              <a:t>powerful</a:t>
            </a:r>
            <a:r>
              <a:rPr spc="-110" dirty="0"/>
              <a:t> </a:t>
            </a:r>
            <a:r>
              <a:rPr dirty="0"/>
              <a:t>GAN</a:t>
            </a:r>
            <a:r>
              <a:rPr spc="-25" dirty="0"/>
              <a:t> </a:t>
            </a:r>
            <a:r>
              <a:rPr spc="-35" dirty="0"/>
              <a:t>models</a:t>
            </a:r>
            <a:r>
              <a:rPr spc="-70" dirty="0"/>
              <a:t> </a:t>
            </a:r>
            <a:r>
              <a:rPr spc="-80" dirty="0"/>
              <a:t>using</a:t>
            </a:r>
            <a:r>
              <a:rPr spc="-120" dirty="0"/>
              <a:t> </a:t>
            </a:r>
            <a:r>
              <a:rPr spc="-85" dirty="0"/>
              <a:t>Python"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30" dirty="0"/>
              <a:t>Stefano</a:t>
            </a:r>
            <a:r>
              <a:rPr spc="-40" dirty="0"/>
              <a:t> </a:t>
            </a:r>
            <a:r>
              <a:rPr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65" dirty="0"/>
              <a:t>"GANs</a:t>
            </a:r>
            <a:r>
              <a:rPr spc="-10" dirty="0"/>
              <a:t> </a:t>
            </a:r>
            <a:r>
              <a:rPr spc="-90" dirty="0"/>
              <a:t>in</a:t>
            </a:r>
            <a:r>
              <a:rPr spc="-165" dirty="0"/>
              <a:t> </a:t>
            </a:r>
            <a:r>
              <a:rPr spc="-30" dirty="0"/>
              <a:t>Action: </a:t>
            </a:r>
            <a:r>
              <a:rPr spc="60" dirty="0"/>
              <a:t>Deep</a:t>
            </a:r>
            <a:r>
              <a:rPr spc="-145" dirty="0"/>
              <a:t> </a:t>
            </a:r>
            <a:r>
              <a:rPr spc="-40" dirty="0"/>
              <a:t>learning</a:t>
            </a:r>
            <a:r>
              <a:rPr spc="-160" dirty="0"/>
              <a:t> </a:t>
            </a:r>
            <a:r>
              <a:rPr spc="-75" dirty="0"/>
              <a:t>with</a:t>
            </a:r>
            <a:r>
              <a:rPr spc="-145" dirty="0"/>
              <a:t> </a:t>
            </a:r>
            <a:r>
              <a:rPr dirty="0"/>
              <a:t>Generative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55" dirty="0"/>
              <a:t> </a:t>
            </a:r>
            <a:r>
              <a:rPr spc="-100" dirty="0"/>
              <a:t>Networks"</a:t>
            </a:r>
            <a:r>
              <a:rPr spc="-110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dirty="0"/>
              <a:t>Jakub</a:t>
            </a:r>
            <a:r>
              <a:rPr spc="-70" dirty="0"/>
              <a:t> </a:t>
            </a:r>
            <a:r>
              <a:rPr spc="-45" dirty="0"/>
              <a:t>Langr</a:t>
            </a:r>
            <a:r>
              <a:rPr spc="-135" dirty="0"/>
              <a:t> </a:t>
            </a:r>
            <a:r>
              <a:rPr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pc="-70" dirty="0"/>
              <a:t>Vladimir</a:t>
            </a:r>
            <a:r>
              <a:rPr spc="-35" dirty="0"/>
              <a:t> </a:t>
            </a:r>
            <a:r>
              <a:rPr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5" dirty="0"/>
              <a:t>Neural</a:t>
            </a:r>
            <a:r>
              <a:rPr spc="-114" dirty="0"/>
              <a:t> </a:t>
            </a:r>
            <a:r>
              <a:rPr spc="-80" dirty="0"/>
              <a:t>Networks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90" dirty="0"/>
              <a:t> </a:t>
            </a:r>
            <a:r>
              <a:rPr spc="60" dirty="0"/>
              <a:t>Deep</a:t>
            </a:r>
            <a:r>
              <a:rPr spc="-135" dirty="0"/>
              <a:t> </a:t>
            </a:r>
            <a:r>
              <a:rPr spc="-70" dirty="0"/>
              <a:t>Learning:</a:t>
            </a:r>
            <a:r>
              <a:rPr spc="-130" dirty="0"/>
              <a:t> </a:t>
            </a:r>
            <a:r>
              <a:rPr spc="95" dirty="0"/>
              <a:t>A</a:t>
            </a:r>
            <a:r>
              <a:rPr spc="-114" dirty="0"/>
              <a:t> </a:t>
            </a:r>
            <a:r>
              <a:rPr spc="-95" dirty="0"/>
              <a:t>Textbook"</a:t>
            </a:r>
            <a:r>
              <a:rPr spc="-8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Charu</a:t>
            </a:r>
            <a:r>
              <a:rPr spc="-125" dirty="0"/>
              <a:t> </a:t>
            </a:r>
            <a:r>
              <a:rPr dirty="0"/>
              <a:t>C.</a:t>
            </a:r>
            <a:r>
              <a:rPr spc="-135" dirty="0"/>
              <a:t> </a:t>
            </a:r>
            <a:r>
              <a:rPr spc="-10" dirty="0"/>
              <a:t>Aggarwal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7208"/>
            <a:ext cx="10797286" cy="3031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554786"/>
            <a:ext cx="289699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5001" y="3053842"/>
            <a:ext cx="586549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7497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75" dirty="0"/>
              <a:t>PROBLEM</a:t>
            </a:r>
            <a:r>
              <a:rPr spc="-250" dirty="0"/>
              <a:t> </a:t>
            </a:r>
            <a:r>
              <a:rPr spc="-6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" y="2599944"/>
            <a:ext cx="10977118" cy="298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60" dirty="0">
                <a:latin typeface="Verdana"/>
                <a:cs typeface="Verdana"/>
              </a:rPr>
              <a:t>Problem</a:t>
            </a:r>
            <a:r>
              <a:rPr sz="1500" b="1" spc="-60" dirty="0">
                <a:latin typeface="Verdana"/>
                <a:cs typeface="Verdana"/>
              </a:rPr>
              <a:t> </a:t>
            </a:r>
            <a:r>
              <a:rPr sz="1500" b="1" spc="-85" dirty="0">
                <a:latin typeface="Verdana"/>
                <a:cs typeface="Verdana"/>
              </a:rPr>
              <a:t>Identification</a:t>
            </a:r>
            <a:r>
              <a:rPr sz="1500" spc="-85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0" dirty="0">
                <a:latin typeface="Verdana"/>
                <a:cs typeface="Verdana"/>
              </a:rPr>
              <a:t>Data</a:t>
            </a:r>
            <a:r>
              <a:rPr sz="1500" b="1" spc="-100" dirty="0">
                <a:latin typeface="Verdana"/>
                <a:cs typeface="Verdana"/>
              </a:rPr>
              <a:t> </a:t>
            </a:r>
            <a:r>
              <a:rPr sz="1500" b="1" spc="-20" dirty="0">
                <a:latin typeface="Verdana"/>
                <a:cs typeface="Verdana"/>
              </a:rPr>
              <a:t>Collection</a:t>
            </a:r>
            <a:r>
              <a:rPr sz="1500" spc="-2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14" dirty="0">
                <a:latin typeface="Verdana"/>
                <a:cs typeface="Verdana"/>
              </a:rPr>
              <a:t>Data</a:t>
            </a:r>
            <a:r>
              <a:rPr sz="1500" b="1" spc="-105" dirty="0">
                <a:latin typeface="Verdana"/>
                <a:cs typeface="Verdana"/>
              </a:rPr>
              <a:t> </a:t>
            </a:r>
            <a:r>
              <a:rPr sz="1500" b="1" spc="-80" dirty="0">
                <a:latin typeface="Verdana"/>
                <a:cs typeface="Verdana"/>
              </a:rPr>
              <a:t>Preprocessing</a:t>
            </a:r>
            <a:r>
              <a:rPr sz="1500" spc="-8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459672"/>
            <a:ext cx="10730230" cy="4107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14536"/>
            <a:ext cx="10693654" cy="4079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492372"/>
            <a:ext cx="10346055" cy="3957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8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b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648711"/>
            <a:ext cx="10522966" cy="2900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624001"/>
            <a:ext cx="10233660" cy="27787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1400" b="1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4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35872"/>
            <a:ext cx="10635742" cy="3326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510589"/>
            <a:ext cx="10305415" cy="32054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4160"/>
            <a:ext cx="10529062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315"/>
            <a:ext cx="10180320" cy="355727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229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Multi-</a:t>
            </a:r>
            <a:r>
              <a:rPr sz="1800" b="1" spc="-21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Verdana"/>
                <a:cs typeface="Verdana"/>
              </a:rPr>
              <a:t>Setup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 multiple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Computing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Verdana"/>
                <a:cs typeface="Verdana"/>
              </a:rPr>
              <a:t>(HPC)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24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clusters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200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2" y="2569527"/>
            <a:ext cx="10608310" cy="38143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541"/>
            <a:ext cx="10308590" cy="37096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1196</Words>
  <Application>Microsoft Office PowerPoint</Application>
  <PresentationFormat>Custom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Verve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IT-LAB-3</dc:creator>
  <cp:lastModifiedBy>IT-LAB-3</cp:lastModifiedBy>
  <cp:revision>4</cp:revision>
  <dcterms:created xsi:type="dcterms:W3CDTF">2024-04-04T08:13:41Z</dcterms:created>
  <dcterms:modified xsi:type="dcterms:W3CDTF">2024-04-04T08:46:31Z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2024-04-04T00:00:00Z</vt:filetime>
  </property>
  <property fmtid="{D5CDD505-2E9C-101B-9397-08002B2CF9AE}" pid="5" name="Producer">
    <vt:lpwstr>3-Heights(TM) PDF Security Shell 4.8.25.2 (http://www.pdf-tools.com)</vt:lpwstr>
  </property>
</Properties>
</file>