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08"/>
    <p:restoredTop sz="94737"/>
  </p:normalViewPr>
  <p:slideViewPr>
    <p:cSldViewPr snapToGrid="0">
      <p:cViewPr varScale="1">
        <p:scale>
          <a:sx n="94" d="100"/>
          <a:sy n="94" d="100"/>
        </p:scale>
        <p:origin x="200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BD95D-C8EB-E038-8CEE-31A5380AB1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8623B5-ED80-DB9B-AEC4-434EF7610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FC797-4783-9C23-9D8C-7C148EB37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3220-A0B9-8038-E69C-B95AA91AA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5DA07-F04C-D5B9-1A0B-19E0A954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3879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E7F9D-57AB-E985-54EE-B1E0C54A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E365BD-7137-D052-6D2C-618F64FFC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E792C-BE8D-CC2E-8C97-CD89535C4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78E617-B6C1-8CF0-B748-B844DC5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BDE29-D3C3-1FBF-EEE6-17900A63B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7929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8B385-5661-CC95-BF8C-9E4992812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687271-5C50-D40A-3F64-CE4006538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D35E-22AB-564B-EAF4-6A44FA96B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795A2-AC9E-42B2-38C5-1E7EC7DCC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42D5D-3927-B0D4-8AE3-5FDCDF0D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48105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143BB-06C1-22AA-21F5-5E1E3AE30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1B510-3209-CAF8-7F77-BC885260E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A087B-7CEA-494F-2371-5C1056EC0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3B012-0B1D-FD45-A60E-0BB88C9A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18512-FE4B-478F-F6E5-6FA442EE1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79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01154-A3E6-1246-C617-5C57E3C99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73734-D34B-C346-54E9-8CB34D2EFC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0402A-BCC6-1E2B-2D3A-A52421AF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F5621-3034-4D5F-177F-AC5E31DCA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80D9AE-83DF-A947-B496-083FABF45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181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FBEF0-C33F-6156-38A8-E2DD6CC49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4094-70A7-B826-8BD2-6A53065170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543803-3307-5906-4977-B74BBAA60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8A52A-5B6F-87E9-2653-38451053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17A32-3AB5-C4AB-2D0A-34B839685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07F367-4A8B-701C-45AA-A47367F81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980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2D1B8-6289-E5D6-9818-3EB22F49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34828-C341-AF64-0A18-8682CE218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E548A-CFCC-AA56-B8FD-B1B43FC7B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A78BA-B049-D700-41A8-8027B1424C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9A4037-50D4-E7A4-6E21-792D436E0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0E0E87-8516-47E3-82B4-271D721E1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D2D10D-3970-4BB5-02AD-4ED9DD81B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0CC958-7675-9831-B200-6B208C58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3734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E5050-FEDC-C00D-8A86-B630E0331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A33D8F-20A7-443D-0E19-E8EF17572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A6F31-5361-3750-1B69-4D44F23EF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5918C6-5562-3B39-7BD2-029E6375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65442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9D514-5B8F-3848-FCAB-4D14CDDF6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B7ADA-9A19-3C20-1188-254FBFBF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F3DFA-E674-7F75-EF8A-A1975BC7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86519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F7F93-CAEF-F403-1B2A-A9034E904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77F18-661C-A0F3-94FC-DF94DF32B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C838AC-79BA-ACFA-C39E-F909F0B1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D4A7A-D3F6-35E9-CD98-89810F25B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AD2C-7A82-F44E-B68F-FB8A5A782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E3726-7DD5-7D13-544D-DFC594407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91248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147B-5E56-BEE3-11C9-1A22A0758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D797C1-BC8A-B109-0A6A-B4D0BD40C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531FF-9E11-29BB-0647-DA8CAD540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A182E-90DF-59AC-DFB2-5AD92DBF5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A5A94-0574-0EEC-E7D7-D0D80582F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2B7B6B-5F05-46EA-099D-627A69964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73611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E3C8E-6015-C717-293B-01009A7F4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B458B-3700-3196-D2DA-7E398993F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592AA-9A0D-6D6B-D067-3E1A3A018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F86E3A-DD1C-A14A-88B8-CCFEDE73B446}" type="datetimeFigureOut">
              <a:rPr lang="en-DE" smtClean="0"/>
              <a:t>24.04.25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DF9D0-2F5D-2557-BFD3-77206B37F3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C81EB-7FA2-9E61-A568-1ECFDF1D9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85C0B7-5C11-CB45-B683-66698FFB0EA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40373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92857-D20A-66F5-1E33-1FB4439543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Agency for abroad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B4DAE-3737-C270-5950-1895D932F2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9956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800C3-C34A-8EEB-4CAE-B8FA8B6D2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D607D-FFE5-1342-E5A6-54C39D3ED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University search and application help</a:t>
            </a:r>
          </a:p>
          <a:p>
            <a:r>
              <a:rPr lang="en-GB" dirty="0"/>
              <a:t>SOP/CV/Letter of Recommendation guidance</a:t>
            </a:r>
          </a:p>
          <a:p>
            <a:r>
              <a:rPr lang="en-GB" dirty="0"/>
              <a:t>Visa process guidance</a:t>
            </a:r>
          </a:p>
          <a:p>
            <a:r>
              <a:rPr lang="en-GB" dirty="0"/>
              <a:t>Accommodation assistance</a:t>
            </a:r>
          </a:p>
          <a:p>
            <a:r>
              <a:rPr lang="en-GB" dirty="0"/>
              <a:t>Pre-arrival checklists and mentorship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3148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8DA7F-2E2A-C508-F35C-8264B3F2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Tiered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10B0E-17DD-9E5B-81B2-10CFC4A91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Bronze (university search and application), </a:t>
            </a:r>
          </a:p>
          <a:p>
            <a:r>
              <a:rPr lang="en-GB" dirty="0"/>
              <a:t>Silver (bronze + CV + SOP), </a:t>
            </a:r>
          </a:p>
          <a:p>
            <a:r>
              <a:rPr lang="en-GB" dirty="0"/>
              <a:t>Gold (silver + visa guidance)</a:t>
            </a:r>
          </a:p>
          <a:p>
            <a:r>
              <a:rPr lang="en-GB" dirty="0"/>
              <a:t>Platinum</a:t>
            </a:r>
            <a:r>
              <a:rPr lang="en-DE" dirty="0"/>
              <a:t> (gold + personal support till arrival + querries solved anytime)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802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9DC79-B641-BD54-C930-9CFFF9C2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D9057-E74F-98AB-7D1D-12E3C8BB3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Name and logo</a:t>
            </a:r>
          </a:p>
          <a:p>
            <a:r>
              <a:rPr lang="en-GB" dirty="0"/>
              <a:t>C</a:t>
            </a:r>
            <a:r>
              <a:rPr lang="en-DE" dirty="0"/>
              <a:t>atchy tagline (</a:t>
            </a:r>
            <a:r>
              <a:rPr lang="en-GB" dirty="0"/>
              <a:t>“From Admission to Arrival – We’ve Got You”)</a:t>
            </a:r>
          </a:p>
          <a:p>
            <a:r>
              <a:rPr lang="en-GB" dirty="0"/>
              <a:t>Website (service, pricing, contact form, FAQs)</a:t>
            </a:r>
          </a:p>
          <a:p>
            <a:r>
              <a:rPr lang="en-GB" dirty="0"/>
              <a:t>Blog with student success stories or visa tips</a:t>
            </a:r>
          </a:p>
          <a:p>
            <a:r>
              <a:rPr lang="en-GB" dirty="0"/>
              <a:t>T</a:t>
            </a:r>
            <a:r>
              <a:rPr lang="en-DE" dirty="0"/>
              <a:t>emplates: visa doc checklist, packaging checklist, universities checklist</a:t>
            </a:r>
          </a:p>
          <a:p>
            <a:r>
              <a:rPr lang="en-DE" dirty="0"/>
              <a:t>Free consultations: arrange few free consultations and take feedbacks and ask for pain areas of applying </a:t>
            </a:r>
          </a:p>
        </p:txBody>
      </p:sp>
    </p:spTree>
    <p:extLst>
      <p:ext uri="{BB962C8B-B14F-4D97-AF65-F5344CB8AC3E}">
        <p14:creationId xmlns:p14="http://schemas.microsoft.com/office/powerpoint/2010/main" val="2864341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04A27-7F65-C7B7-D7DE-B1D213948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Catchy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74CD8-A939-3303-27F7-57BC1CC5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i="1" dirty="0"/>
              <a:t>“From Dream to Deutschland—We’ve Got You.”</a:t>
            </a:r>
            <a:endParaRPr lang="en-GB" dirty="0"/>
          </a:p>
          <a:p>
            <a:pPr>
              <a:buNone/>
            </a:pPr>
            <a:r>
              <a:rPr lang="en-GB" i="1" dirty="0"/>
              <a:t>“Your Study Journey, Simplified.”</a:t>
            </a:r>
            <a:endParaRPr lang="en-GB" dirty="0"/>
          </a:p>
          <a:p>
            <a:pPr>
              <a:buNone/>
            </a:pPr>
            <a:r>
              <a:rPr lang="en-GB" i="1" dirty="0"/>
              <a:t>“Real Students. Real Guidance. Real Cheap.”</a:t>
            </a:r>
            <a:endParaRPr lang="en-GB" dirty="0"/>
          </a:p>
          <a:p>
            <a:pPr marL="0" indent="0">
              <a:buNone/>
            </a:pPr>
            <a:r>
              <a:rPr lang="en-GB" i="1" dirty="0"/>
              <a:t>“Germany Bound? Let’s Get You There.”</a:t>
            </a:r>
          </a:p>
          <a:p>
            <a:pPr marL="0" indent="0">
              <a:buNone/>
            </a:pPr>
            <a:r>
              <a:rPr lang="en-GB" dirty="0"/>
              <a:t>“Skip the Agents. Trust a Student.”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33640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D191B-552E-6582-4BA4-0312A831D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56E3E-6714-62FA-A172-A3F121ADC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EduBridge Germany</a:t>
            </a:r>
          </a:p>
          <a:p>
            <a:r>
              <a:rPr lang="en-DE" dirty="0"/>
              <a:t>UniPilot</a:t>
            </a:r>
          </a:p>
          <a:p>
            <a:r>
              <a:rPr lang="en-DE" dirty="0"/>
              <a:t>StepIn Germany</a:t>
            </a:r>
          </a:p>
          <a:p>
            <a:r>
              <a:rPr lang="en-DE" dirty="0"/>
              <a:t>Gateway Gurus</a:t>
            </a:r>
          </a:p>
          <a:p>
            <a:r>
              <a:rPr lang="en-DE" dirty="0"/>
              <a:t>Studizen</a:t>
            </a:r>
          </a:p>
        </p:txBody>
      </p:sp>
    </p:spTree>
    <p:extLst>
      <p:ext uri="{BB962C8B-B14F-4D97-AF65-F5344CB8AC3E}">
        <p14:creationId xmlns:p14="http://schemas.microsoft.com/office/powerpoint/2010/main" val="3966035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22F60-1CDE-4F42-C649-01D33B34A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Logos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00E15004-37AB-15C4-FF2F-BDA65BC3C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9" y="1625861"/>
            <a:ext cx="3301621" cy="330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8871013-1697-35FE-F8C7-082179EBF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9043" y="1625861"/>
            <a:ext cx="3301621" cy="3301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56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188</Words>
  <Application>Microsoft Macintosh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Agency for abroad study</vt:lpstr>
      <vt:lpstr>Services</vt:lpstr>
      <vt:lpstr>Tiered packages</vt:lpstr>
      <vt:lpstr>Next steps</vt:lpstr>
      <vt:lpstr>Catchy lines</vt:lpstr>
      <vt:lpstr>Names</vt:lpstr>
      <vt:lpstr>Logos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Mehta, Parthiv Hemantkumar</dc:creator>
  <cp:lastModifiedBy>Mehta, Parthiv Hemantkumar</cp:lastModifiedBy>
  <cp:revision>2</cp:revision>
  <dcterms:created xsi:type="dcterms:W3CDTF">2025-04-24T16:36:26Z</dcterms:created>
  <dcterms:modified xsi:type="dcterms:W3CDTF">2025-04-24T16:58:34Z</dcterms:modified>
</cp:coreProperties>
</file>