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0E0790-C817-4683-8B6D-EFFCDD55E4B5}">
          <p14:sldIdLst>
            <p14:sldId id="256"/>
            <p14:sldId id="258"/>
            <p14:sldId id="257"/>
            <p14:sldId id="260"/>
            <p14:sldId id="261"/>
            <p14:sldId id="259"/>
          </p14:sldIdLst>
        </p14:section>
        <p14:section name="Untitled Section" id="{7C2D7D40-5B08-427C-A7B6-530080614E94}">
          <p14:sldIdLst>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EAB98-E9EA-4963-B512-6479528631B8}"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B444A4BC-88E4-4921-8828-F9EE96E571E8}">
      <dgm:prSet/>
      <dgm:spPr/>
      <dgm:t>
        <a:bodyPr/>
        <a:lstStyle/>
        <a:p>
          <a:r>
            <a:rPr lang="en-US" b="0" i="0"/>
            <a:t>PROBLEM STATEMENT</a:t>
          </a:r>
          <a:endParaRPr lang="en-US"/>
        </a:p>
      </dgm:t>
    </dgm:pt>
    <dgm:pt modelId="{96504669-4CAF-4EE3-844F-B9B686A847C1}" type="parTrans" cxnId="{658CF5ED-F58A-40F1-9DBE-3A414DE12B54}">
      <dgm:prSet/>
      <dgm:spPr/>
      <dgm:t>
        <a:bodyPr/>
        <a:lstStyle/>
        <a:p>
          <a:endParaRPr lang="en-US"/>
        </a:p>
      </dgm:t>
    </dgm:pt>
    <dgm:pt modelId="{26E53DA3-2B18-44F8-8982-2919C7CB71CC}" type="sibTrans" cxnId="{658CF5ED-F58A-40F1-9DBE-3A414DE12B54}">
      <dgm:prSet/>
      <dgm:spPr/>
      <dgm:t>
        <a:bodyPr/>
        <a:lstStyle/>
        <a:p>
          <a:endParaRPr lang="en-US"/>
        </a:p>
      </dgm:t>
    </dgm:pt>
    <dgm:pt modelId="{FCA60366-DA24-4DAC-A917-3AECD00B3C89}">
      <dgm:prSet/>
      <dgm:spPr/>
      <dgm:t>
        <a:bodyPr/>
        <a:lstStyle/>
        <a:p>
          <a:r>
            <a:rPr lang="en-US" b="0" i="0"/>
            <a:t>EDS(EXPLORATORY DATA ANALYSIS)</a:t>
          </a:r>
          <a:endParaRPr lang="en-US"/>
        </a:p>
      </dgm:t>
    </dgm:pt>
    <dgm:pt modelId="{BBE625AD-1698-4D1B-8D7C-4D5F2520E93F}" type="parTrans" cxnId="{B767B55B-D438-457F-A548-5D588D4A529C}">
      <dgm:prSet/>
      <dgm:spPr/>
      <dgm:t>
        <a:bodyPr/>
        <a:lstStyle/>
        <a:p>
          <a:endParaRPr lang="en-US"/>
        </a:p>
      </dgm:t>
    </dgm:pt>
    <dgm:pt modelId="{D08B2A0B-BAFF-484D-ACA0-9D1545BC4617}" type="sibTrans" cxnId="{B767B55B-D438-457F-A548-5D588D4A529C}">
      <dgm:prSet/>
      <dgm:spPr/>
      <dgm:t>
        <a:bodyPr/>
        <a:lstStyle/>
        <a:p>
          <a:endParaRPr lang="en-US"/>
        </a:p>
      </dgm:t>
    </dgm:pt>
    <dgm:pt modelId="{B8B669FB-92E7-40A7-8872-4658E077B253}">
      <dgm:prSet/>
      <dgm:spPr/>
      <dgm:t>
        <a:bodyPr/>
        <a:lstStyle/>
        <a:p>
          <a:r>
            <a:rPr lang="en-US" b="0" i="0"/>
            <a:t>MODEL BUILDING</a:t>
          </a:r>
          <a:endParaRPr lang="en-US"/>
        </a:p>
      </dgm:t>
    </dgm:pt>
    <dgm:pt modelId="{8D3CDA8C-81B0-4417-9327-D91A5BF5B564}" type="parTrans" cxnId="{421EB309-A144-4E06-94F4-48518A37AFAF}">
      <dgm:prSet/>
      <dgm:spPr/>
      <dgm:t>
        <a:bodyPr/>
        <a:lstStyle/>
        <a:p>
          <a:endParaRPr lang="en-US"/>
        </a:p>
      </dgm:t>
    </dgm:pt>
    <dgm:pt modelId="{BE15B849-4CF7-4BC8-A536-AFCE9CD5B944}" type="sibTrans" cxnId="{421EB309-A144-4E06-94F4-48518A37AFAF}">
      <dgm:prSet/>
      <dgm:spPr/>
      <dgm:t>
        <a:bodyPr/>
        <a:lstStyle/>
        <a:p>
          <a:endParaRPr lang="en-US"/>
        </a:p>
      </dgm:t>
    </dgm:pt>
    <dgm:pt modelId="{3D49A49E-0F32-47E8-9DD6-A19F78A259A6}">
      <dgm:prSet/>
      <dgm:spPr/>
      <dgm:t>
        <a:bodyPr/>
        <a:lstStyle/>
        <a:p>
          <a:r>
            <a:rPr lang="en-US" b="0" i="0"/>
            <a:t>MODEL EVALUATION</a:t>
          </a:r>
          <a:endParaRPr lang="en-US"/>
        </a:p>
      </dgm:t>
    </dgm:pt>
    <dgm:pt modelId="{246F70BF-E9BA-4EF6-9DDB-A0DC7542B0C6}" type="parTrans" cxnId="{ED27175E-7801-4892-ABF9-77142AAB43FA}">
      <dgm:prSet/>
      <dgm:spPr/>
      <dgm:t>
        <a:bodyPr/>
        <a:lstStyle/>
        <a:p>
          <a:endParaRPr lang="en-US"/>
        </a:p>
      </dgm:t>
    </dgm:pt>
    <dgm:pt modelId="{0C294F54-55F6-4F58-B53C-21FBAA99482C}" type="sibTrans" cxnId="{ED27175E-7801-4892-ABF9-77142AAB43FA}">
      <dgm:prSet/>
      <dgm:spPr/>
      <dgm:t>
        <a:bodyPr/>
        <a:lstStyle/>
        <a:p>
          <a:endParaRPr lang="en-US"/>
        </a:p>
      </dgm:t>
    </dgm:pt>
    <dgm:pt modelId="{34853E47-F4BD-4A87-BE1A-0853E0D5241E}">
      <dgm:prSet/>
      <dgm:spPr/>
      <dgm:t>
        <a:bodyPr/>
        <a:lstStyle/>
        <a:p>
          <a:r>
            <a:rPr lang="en-US" b="0" i="0"/>
            <a:t>DEPLOYMRENT</a:t>
          </a:r>
          <a:endParaRPr lang="en-US"/>
        </a:p>
      </dgm:t>
    </dgm:pt>
    <dgm:pt modelId="{282A3DB0-B0EF-48A5-992D-66AAA3C68090}" type="parTrans" cxnId="{DE93CE2C-6D7A-401A-865F-58093AD2427C}">
      <dgm:prSet/>
      <dgm:spPr/>
      <dgm:t>
        <a:bodyPr/>
        <a:lstStyle/>
        <a:p>
          <a:endParaRPr lang="en-US"/>
        </a:p>
      </dgm:t>
    </dgm:pt>
    <dgm:pt modelId="{9B00ECCD-23BB-4ACC-93E3-E9FAB890A74D}" type="sibTrans" cxnId="{DE93CE2C-6D7A-401A-865F-58093AD2427C}">
      <dgm:prSet/>
      <dgm:spPr/>
      <dgm:t>
        <a:bodyPr/>
        <a:lstStyle/>
        <a:p>
          <a:endParaRPr lang="en-US"/>
        </a:p>
      </dgm:t>
    </dgm:pt>
    <dgm:pt modelId="{4AF61DA2-004B-4906-90AB-C35136CF38F2}" type="pres">
      <dgm:prSet presAssocID="{436EAB98-E9EA-4963-B512-6479528631B8}" presName="outerComposite" presStyleCnt="0">
        <dgm:presLayoutVars>
          <dgm:chMax val="5"/>
          <dgm:dir/>
          <dgm:resizeHandles val="exact"/>
        </dgm:presLayoutVars>
      </dgm:prSet>
      <dgm:spPr/>
    </dgm:pt>
    <dgm:pt modelId="{FBF0D3A5-92E9-4E27-96CF-FBC605708BAA}" type="pres">
      <dgm:prSet presAssocID="{436EAB98-E9EA-4963-B512-6479528631B8}" presName="dummyMaxCanvas" presStyleCnt="0">
        <dgm:presLayoutVars/>
      </dgm:prSet>
      <dgm:spPr/>
    </dgm:pt>
    <dgm:pt modelId="{95AEA59A-EFA0-4A65-83DD-B36EA6358DCF}" type="pres">
      <dgm:prSet presAssocID="{436EAB98-E9EA-4963-B512-6479528631B8}" presName="FiveNodes_1" presStyleLbl="node1" presStyleIdx="0" presStyleCnt="5">
        <dgm:presLayoutVars>
          <dgm:bulletEnabled val="1"/>
        </dgm:presLayoutVars>
      </dgm:prSet>
      <dgm:spPr/>
    </dgm:pt>
    <dgm:pt modelId="{9C4F645B-C019-4BC1-BB6A-FCE0B548EBB9}" type="pres">
      <dgm:prSet presAssocID="{436EAB98-E9EA-4963-B512-6479528631B8}" presName="FiveNodes_2" presStyleLbl="node1" presStyleIdx="1" presStyleCnt="5">
        <dgm:presLayoutVars>
          <dgm:bulletEnabled val="1"/>
        </dgm:presLayoutVars>
      </dgm:prSet>
      <dgm:spPr/>
    </dgm:pt>
    <dgm:pt modelId="{231FB145-5050-441F-AD6D-50CF6AA88028}" type="pres">
      <dgm:prSet presAssocID="{436EAB98-E9EA-4963-B512-6479528631B8}" presName="FiveNodes_3" presStyleLbl="node1" presStyleIdx="2" presStyleCnt="5">
        <dgm:presLayoutVars>
          <dgm:bulletEnabled val="1"/>
        </dgm:presLayoutVars>
      </dgm:prSet>
      <dgm:spPr/>
    </dgm:pt>
    <dgm:pt modelId="{0CFDD717-7355-4745-AFEE-778D2651A857}" type="pres">
      <dgm:prSet presAssocID="{436EAB98-E9EA-4963-B512-6479528631B8}" presName="FiveNodes_4" presStyleLbl="node1" presStyleIdx="3" presStyleCnt="5">
        <dgm:presLayoutVars>
          <dgm:bulletEnabled val="1"/>
        </dgm:presLayoutVars>
      </dgm:prSet>
      <dgm:spPr/>
    </dgm:pt>
    <dgm:pt modelId="{308C79E5-1925-45F7-94D4-99460BEBE712}" type="pres">
      <dgm:prSet presAssocID="{436EAB98-E9EA-4963-B512-6479528631B8}" presName="FiveNodes_5" presStyleLbl="node1" presStyleIdx="4" presStyleCnt="5">
        <dgm:presLayoutVars>
          <dgm:bulletEnabled val="1"/>
        </dgm:presLayoutVars>
      </dgm:prSet>
      <dgm:spPr/>
    </dgm:pt>
    <dgm:pt modelId="{7560DE7A-7785-4A5A-98E9-C4241D496898}" type="pres">
      <dgm:prSet presAssocID="{436EAB98-E9EA-4963-B512-6479528631B8}" presName="FiveConn_1-2" presStyleLbl="fgAccFollowNode1" presStyleIdx="0" presStyleCnt="4">
        <dgm:presLayoutVars>
          <dgm:bulletEnabled val="1"/>
        </dgm:presLayoutVars>
      </dgm:prSet>
      <dgm:spPr/>
    </dgm:pt>
    <dgm:pt modelId="{03FE2079-EC9D-4C31-82C2-E29349BC1BB5}" type="pres">
      <dgm:prSet presAssocID="{436EAB98-E9EA-4963-B512-6479528631B8}" presName="FiveConn_2-3" presStyleLbl="fgAccFollowNode1" presStyleIdx="1" presStyleCnt="4">
        <dgm:presLayoutVars>
          <dgm:bulletEnabled val="1"/>
        </dgm:presLayoutVars>
      </dgm:prSet>
      <dgm:spPr/>
    </dgm:pt>
    <dgm:pt modelId="{9EBF2D03-5283-45C8-88C7-D22E329E6402}" type="pres">
      <dgm:prSet presAssocID="{436EAB98-E9EA-4963-B512-6479528631B8}" presName="FiveConn_3-4" presStyleLbl="fgAccFollowNode1" presStyleIdx="2" presStyleCnt="4">
        <dgm:presLayoutVars>
          <dgm:bulletEnabled val="1"/>
        </dgm:presLayoutVars>
      </dgm:prSet>
      <dgm:spPr/>
    </dgm:pt>
    <dgm:pt modelId="{67064A32-6782-4153-ABC2-3AD1C2DBEBDD}" type="pres">
      <dgm:prSet presAssocID="{436EAB98-E9EA-4963-B512-6479528631B8}" presName="FiveConn_4-5" presStyleLbl="fgAccFollowNode1" presStyleIdx="3" presStyleCnt="4">
        <dgm:presLayoutVars>
          <dgm:bulletEnabled val="1"/>
        </dgm:presLayoutVars>
      </dgm:prSet>
      <dgm:spPr/>
    </dgm:pt>
    <dgm:pt modelId="{BD3BC67B-B109-4B40-9352-D74FC058E8B3}" type="pres">
      <dgm:prSet presAssocID="{436EAB98-E9EA-4963-B512-6479528631B8}" presName="FiveNodes_1_text" presStyleLbl="node1" presStyleIdx="4" presStyleCnt="5">
        <dgm:presLayoutVars>
          <dgm:bulletEnabled val="1"/>
        </dgm:presLayoutVars>
      </dgm:prSet>
      <dgm:spPr/>
    </dgm:pt>
    <dgm:pt modelId="{7ABCC71D-2DB0-48B3-8AAB-64E0DD55D558}" type="pres">
      <dgm:prSet presAssocID="{436EAB98-E9EA-4963-B512-6479528631B8}" presName="FiveNodes_2_text" presStyleLbl="node1" presStyleIdx="4" presStyleCnt="5">
        <dgm:presLayoutVars>
          <dgm:bulletEnabled val="1"/>
        </dgm:presLayoutVars>
      </dgm:prSet>
      <dgm:spPr/>
    </dgm:pt>
    <dgm:pt modelId="{04AD7E08-1241-4E2D-9C0D-E089FC4BA7CA}" type="pres">
      <dgm:prSet presAssocID="{436EAB98-E9EA-4963-B512-6479528631B8}" presName="FiveNodes_3_text" presStyleLbl="node1" presStyleIdx="4" presStyleCnt="5">
        <dgm:presLayoutVars>
          <dgm:bulletEnabled val="1"/>
        </dgm:presLayoutVars>
      </dgm:prSet>
      <dgm:spPr/>
    </dgm:pt>
    <dgm:pt modelId="{B8A6BA0C-4469-4DC5-A258-24F17DA87CD1}" type="pres">
      <dgm:prSet presAssocID="{436EAB98-E9EA-4963-B512-6479528631B8}" presName="FiveNodes_4_text" presStyleLbl="node1" presStyleIdx="4" presStyleCnt="5">
        <dgm:presLayoutVars>
          <dgm:bulletEnabled val="1"/>
        </dgm:presLayoutVars>
      </dgm:prSet>
      <dgm:spPr/>
    </dgm:pt>
    <dgm:pt modelId="{09353EDF-B215-4355-81CC-522DD2053AD1}" type="pres">
      <dgm:prSet presAssocID="{436EAB98-E9EA-4963-B512-6479528631B8}" presName="FiveNodes_5_text" presStyleLbl="node1" presStyleIdx="4" presStyleCnt="5">
        <dgm:presLayoutVars>
          <dgm:bulletEnabled val="1"/>
        </dgm:presLayoutVars>
      </dgm:prSet>
      <dgm:spPr/>
    </dgm:pt>
  </dgm:ptLst>
  <dgm:cxnLst>
    <dgm:cxn modelId="{6FD06904-3BEA-43B0-8A83-3A2B76E3293B}" type="presOf" srcId="{26E53DA3-2B18-44F8-8982-2919C7CB71CC}" destId="{7560DE7A-7785-4A5A-98E9-C4241D496898}" srcOrd="0" destOrd="0" presId="urn:microsoft.com/office/officeart/2005/8/layout/vProcess5"/>
    <dgm:cxn modelId="{421EB309-A144-4E06-94F4-48518A37AFAF}" srcId="{436EAB98-E9EA-4963-B512-6479528631B8}" destId="{B8B669FB-92E7-40A7-8872-4658E077B253}" srcOrd="2" destOrd="0" parTransId="{8D3CDA8C-81B0-4417-9327-D91A5BF5B564}" sibTransId="{BE15B849-4CF7-4BC8-A536-AFCE9CD5B944}"/>
    <dgm:cxn modelId="{F6508111-1C2F-4E77-A21D-632B0D1EBF02}" type="presOf" srcId="{BE15B849-4CF7-4BC8-A536-AFCE9CD5B944}" destId="{9EBF2D03-5283-45C8-88C7-D22E329E6402}" srcOrd="0" destOrd="0" presId="urn:microsoft.com/office/officeart/2005/8/layout/vProcess5"/>
    <dgm:cxn modelId="{DE93CE2C-6D7A-401A-865F-58093AD2427C}" srcId="{436EAB98-E9EA-4963-B512-6479528631B8}" destId="{34853E47-F4BD-4A87-BE1A-0853E0D5241E}" srcOrd="4" destOrd="0" parTransId="{282A3DB0-B0EF-48A5-992D-66AAA3C68090}" sibTransId="{9B00ECCD-23BB-4ACC-93E3-E9FAB890A74D}"/>
    <dgm:cxn modelId="{3958052F-20B5-42F8-925B-E21A719AE58A}" type="presOf" srcId="{D08B2A0B-BAFF-484D-ACA0-9D1545BC4617}" destId="{03FE2079-EC9D-4C31-82C2-E29349BC1BB5}" srcOrd="0" destOrd="0" presId="urn:microsoft.com/office/officeart/2005/8/layout/vProcess5"/>
    <dgm:cxn modelId="{B767B55B-D438-457F-A548-5D588D4A529C}" srcId="{436EAB98-E9EA-4963-B512-6479528631B8}" destId="{FCA60366-DA24-4DAC-A917-3AECD00B3C89}" srcOrd="1" destOrd="0" parTransId="{BBE625AD-1698-4D1B-8D7C-4D5F2520E93F}" sibTransId="{D08B2A0B-BAFF-484D-ACA0-9D1545BC4617}"/>
    <dgm:cxn modelId="{ED27175E-7801-4892-ABF9-77142AAB43FA}" srcId="{436EAB98-E9EA-4963-B512-6479528631B8}" destId="{3D49A49E-0F32-47E8-9DD6-A19F78A259A6}" srcOrd="3" destOrd="0" parTransId="{246F70BF-E9BA-4EF6-9DDB-A0DC7542B0C6}" sibTransId="{0C294F54-55F6-4F58-B53C-21FBAA99482C}"/>
    <dgm:cxn modelId="{7F7B9042-B627-4DF3-8643-E773EF8876BC}" type="presOf" srcId="{B8B669FB-92E7-40A7-8872-4658E077B253}" destId="{04AD7E08-1241-4E2D-9C0D-E089FC4BA7CA}" srcOrd="1" destOrd="0" presId="urn:microsoft.com/office/officeart/2005/8/layout/vProcess5"/>
    <dgm:cxn modelId="{DE2B2C48-19F8-4877-9100-0C288C60A3C5}" type="presOf" srcId="{B444A4BC-88E4-4921-8828-F9EE96E571E8}" destId="{95AEA59A-EFA0-4A65-83DD-B36EA6358DCF}" srcOrd="0" destOrd="0" presId="urn:microsoft.com/office/officeart/2005/8/layout/vProcess5"/>
    <dgm:cxn modelId="{ED8C4682-8B8B-4215-A7F9-63E001B44D9D}" type="presOf" srcId="{3D49A49E-0F32-47E8-9DD6-A19F78A259A6}" destId="{B8A6BA0C-4469-4DC5-A258-24F17DA87CD1}" srcOrd="1" destOrd="0" presId="urn:microsoft.com/office/officeart/2005/8/layout/vProcess5"/>
    <dgm:cxn modelId="{E8418494-B9BD-46F9-A69E-51C4DCFA37FD}" type="presOf" srcId="{B444A4BC-88E4-4921-8828-F9EE96E571E8}" destId="{BD3BC67B-B109-4B40-9352-D74FC058E8B3}" srcOrd="1" destOrd="0" presId="urn:microsoft.com/office/officeart/2005/8/layout/vProcess5"/>
    <dgm:cxn modelId="{15B9979C-4674-4947-95A4-D89426875C59}" type="presOf" srcId="{FCA60366-DA24-4DAC-A917-3AECD00B3C89}" destId="{9C4F645B-C019-4BC1-BB6A-FCE0B548EBB9}" srcOrd="0" destOrd="0" presId="urn:microsoft.com/office/officeart/2005/8/layout/vProcess5"/>
    <dgm:cxn modelId="{3A2C619F-05D0-4E3F-9438-B1F765B67B6D}" type="presOf" srcId="{B8B669FB-92E7-40A7-8872-4658E077B253}" destId="{231FB145-5050-441F-AD6D-50CF6AA88028}" srcOrd="0" destOrd="0" presId="urn:microsoft.com/office/officeart/2005/8/layout/vProcess5"/>
    <dgm:cxn modelId="{709A1BA1-225C-48E4-9F27-B57D35A8E460}" type="presOf" srcId="{34853E47-F4BD-4A87-BE1A-0853E0D5241E}" destId="{308C79E5-1925-45F7-94D4-99460BEBE712}" srcOrd="0" destOrd="0" presId="urn:microsoft.com/office/officeart/2005/8/layout/vProcess5"/>
    <dgm:cxn modelId="{8B8AB8C7-A729-44BD-80AE-949E87393BF2}" type="presOf" srcId="{436EAB98-E9EA-4963-B512-6479528631B8}" destId="{4AF61DA2-004B-4906-90AB-C35136CF38F2}" srcOrd="0" destOrd="0" presId="urn:microsoft.com/office/officeart/2005/8/layout/vProcess5"/>
    <dgm:cxn modelId="{59E8F1CB-2E8D-4581-A655-E8D1E8DF750C}" type="presOf" srcId="{FCA60366-DA24-4DAC-A917-3AECD00B3C89}" destId="{7ABCC71D-2DB0-48B3-8AAB-64E0DD55D558}" srcOrd="1" destOrd="0" presId="urn:microsoft.com/office/officeart/2005/8/layout/vProcess5"/>
    <dgm:cxn modelId="{F0BB32CE-EC1A-425C-83DF-D731F477F78F}" type="presOf" srcId="{0C294F54-55F6-4F58-B53C-21FBAA99482C}" destId="{67064A32-6782-4153-ABC2-3AD1C2DBEBDD}" srcOrd="0" destOrd="0" presId="urn:microsoft.com/office/officeart/2005/8/layout/vProcess5"/>
    <dgm:cxn modelId="{7E77DFD2-CCD1-4371-89EF-632C9CB9E3D6}" type="presOf" srcId="{34853E47-F4BD-4A87-BE1A-0853E0D5241E}" destId="{09353EDF-B215-4355-81CC-522DD2053AD1}" srcOrd="1" destOrd="0" presId="urn:microsoft.com/office/officeart/2005/8/layout/vProcess5"/>
    <dgm:cxn modelId="{658CF5ED-F58A-40F1-9DBE-3A414DE12B54}" srcId="{436EAB98-E9EA-4963-B512-6479528631B8}" destId="{B444A4BC-88E4-4921-8828-F9EE96E571E8}" srcOrd="0" destOrd="0" parTransId="{96504669-4CAF-4EE3-844F-B9B686A847C1}" sibTransId="{26E53DA3-2B18-44F8-8982-2919C7CB71CC}"/>
    <dgm:cxn modelId="{C716CAF5-CDD2-44C2-B11E-3E3B686EE405}" type="presOf" srcId="{3D49A49E-0F32-47E8-9DD6-A19F78A259A6}" destId="{0CFDD717-7355-4745-AFEE-778D2651A857}" srcOrd="0" destOrd="0" presId="urn:microsoft.com/office/officeart/2005/8/layout/vProcess5"/>
    <dgm:cxn modelId="{97B37CD7-C8FE-4D03-BE6E-CAB4CFF54FF1}" type="presParOf" srcId="{4AF61DA2-004B-4906-90AB-C35136CF38F2}" destId="{FBF0D3A5-92E9-4E27-96CF-FBC605708BAA}" srcOrd="0" destOrd="0" presId="urn:microsoft.com/office/officeart/2005/8/layout/vProcess5"/>
    <dgm:cxn modelId="{928A24DF-149C-472C-BB87-C5E78ADD7A20}" type="presParOf" srcId="{4AF61DA2-004B-4906-90AB-C35136CF38F2}" destId="{95AEA59A-EFA0-4A65-83DD-B36EA6358DCF}" srcOrd="1" destOrd="0" presId="urn:microsoft.com/office/officeart/2005/8/layout/vProcess5"/>
    <dgm:cxn modelId="{6696D929-F4EE-4B70-A5AC-363B4F4A6574}" type="presParOf" srcId="{4AF61DA2-004B-4906-90AB-C35136CF38F2}" destId="{9C4F645B-C019-4BC1-BB6A-FCE0B548EBB9}" srcOrd="2" destOrd="0" presId="urn:microsoft.com/office/officeart/2005/8/layout/vProcess5"/>
    <dgm:cxn modelId="{78CA6AFC-8CF5-4868-908C-11EA896B5131}" type="presParOf" srcId="{4AF61DA2-004B-4906-90AB-C35136CF38F2}" destId="{231FB145-5050-441F-AD6D-50CF6AA88028}" srcOrd="3" destOrd="0" presId="urn:microsoft.com/office/officeart/2005/8/layout/vProcess5"/>
    <dgm:cxn modelId="{FAD5A94D-C373-4056-AF2B-4A7892AFA36C}" type="presParOf" srcId="{4AF61DA2-004B-4906-90AB-C35136CF38F2}" destId="{0CFDD717-7355-4745-AFEE-778D2651A857}" srcOrd="4" destOrd="0" presId="urn:microsoft.com/office/officeart/2005/8/layout/vProcess5"/>
    <dgm:cxn modelId="{C871CE64-836A-4313-B679-54971D539CB8}" type="presParOf" srcId="{4AF61DA2-004B-4906-90AB-C35136CF38F2}" destId="{308C79E5-1925-45F7-94D4-99460BEBE712}" srcOrd="5" destOrd="0" presId="urn:microsoft.com/office/officeart/2005/8/layout/vProcess5"/>
    <dgm:cxn modelId="{BE1DAD85-83AF-4382-9EB9-E9733ABC5EBF}" type="presParOf" srcId="{4AF61DA2-004B-4906-90AB-C35136CF38F2}" destId="{7560DE7A-7785-4A5A-98E9-C4241D496898}" srcOrd="6" destOrd="0" presId="urn:microsoft.com/office/officeart/2005/8/layout/vProcess5"/>
    <dgm:cxn modelId="{3F130F72-CEFA-4682-8F3E-906E7855AA2C}" type="presParOf" srcId="{4AF61DA2-004B-4906-90AB-C35136CF38F2}" destId="{03FE2079-EC9D-4C31-82C2-E29349BC1BB5}" srcOrd="7" destOrd="0" presId="urn:microsoft.com/office/officeart/2005/8/layout/vProcess5"/>
    <dgm:cxn modelId="{6B825AA3-503D-4D68-9C4A-876366E382F7}" type="presParOf" srcId="{4AF61DA2-004B-4906-90AB-C35136CF38F2}" destId="{9EBF2D03-5283-45C8-88C7-D22E329E6402}" srcOrd="8" destOrd="0" presId="urn:microsoft.com/office/officeart/2005/8/layout/vProcess5"/>
    <dgm:cxn modelId="{01CF2C70-B5A6-4A11-9411-B0E373A5E2D8}" type="presParOf" srcId="{4AF61DA2-004B-4906-90AB-C35136CF38F2}" destId="{67064A32-6782-4153-ABC2-3AD1C2DBEBDD}" srcOrd="9" destOrd="0" presId="urn:microsoft.com/office/officeart/2005/8/layout/vProcess5"/>
    <dgm:cxn modelId="{B97D7565-5DA3-4547-A710-94CE5C28EB92}" type="presParOf" srcId="{4AF61DA2-004B-4906-90AB-C35136CF38F2}" destId="{BD3BC67B-B109-4B40-9352-D74FC058E8B3}" srcOrd="10" destOrd="0" presId="urn:microsoft.com/office/officeart/2005/8/layout/vProcess5"/>
    <dgm:cxn modelId="{959955B0-EC1E-49F4-9865-6909A7FE4667}" type="presParOf" srcId="{4AF61DA2-004B-4906-90AB-C35136CF38F2}" destId="{7ABCC71D-2DB0-48B3-8AAB-64E0DD55D558}" srcOrd="11" destOrd="0" presId="urn:microsoft.com/office/officeart/2005/8/layout/vProcess5"/>
    <dgm:cxn modelId="{8F3C5E74-798C-48D4-BA33-0E779587CE32}" type="presParOf" srcId="{4AF61DA2-004B-4906-90AB-C35136CF38F2}" destId="{04AD7E08-1241-4E2D-9C0D-E089FC4BA7CA}" srcOrd="12" destOrd="0" presId="urn:microsoft.com/office/officeart/2005/8/layout/vProcess5"/>
    <dgm:cxn modelId="{D35BAAF5-5014-47F0-8DBE-EF6513F87CE0}" type="presParOf" srcId="{4AF61DA2-004B-4906-90AB-C35136CF38F2}" destId="{B8A6BA0C-4469-4DC5-A258-24F17DA87CD1}" srcOrd="13" destOrd="0" presId="urn:microsoft.com/office/officeart/2005/8/layout/vProcess5"/>
    <dgm:cxn modelId="{AF8F5558-C3DB-45B6-88B3-A64BE386A7B9}" type="presParOf" srcId="{4AF61DA2-004B-4906-90AB-C35136CF38F2}" destId="{09353EDF-B215-4355-81CC-522DD2053AD1}"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64DFDB-F4B6-4B00-AE79-83597CAEA73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913C8A-A8FC-4CB3-B544-071D9877897A}">
      <dgm:prSet custT="1"/>
      <dgm:spPr/>
      <dgm:t>
        <a:bodyPr/>
        <a:lstStyle/>
        <a:p>
          <a:pPr>
            <a:defRPr b="1"/>
          </a:pPr>
          <a:r>
            <a:rPr lang="en-US" sz="1600" b="0" i="0" dirty="0">
              <a:latin typeface="Times New Roman" panose="02020603050405020304" pitchFamily="18" charset="0"/>
              <a:cs typeface="Times New Roman" panose="02020603050405020304" pitchFamily="18" charset="0"/>
            </a:rPr>
            <a:t>We used pandas to read the data from the data set</a:t>
          </a:r>
          <a:r>
            <a:rPr lang="en-IN" sz="1600" b="0" i="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dgm:t>
    </dgm:pt>
    <dgm:pt modelId="{3F2E9D26-3DEE-41EB-9727-97462ACE7B39}" type="parTrans" cxnId="{38D21B8E-9137-49E0-881B-04D4FDC6191C}">
      <dgm:prSet/>
      <dgm:spPr/>
      <dgm:t>
        <a:bodyPr/>
        <a:lstStyle/>
        <a:p>
          <a:endParaRPr lang="en-US"/>
        </a:p>
      </dgm:t>
    </dgm:pt>
    <dgm:pt modelId="{8847897A-F032-4AB9-BC58-B1580DE8C211}" type="sibTrans" cxnId="{38D21B8E-9137-49E0-881B-04D4FDC6191C}">
      <dgm:prSet/>
      <dgm:spPr/>
      <dgm:t>
        <a:bodyPr/>
        <a:lstStyle/>
        <a:p>
          <a:endParaRPr lang="en-US"/>
        </a:p>
      </dgm:t>
    </dgm:pt>
    <dgm:pt modelId="{098D3589-7561-4CC4-806E-B49F28D599A5}">
      <dgm:prSet custT="1"/>
      <dgm:spPr/>
      <dgm:t>
        <a:bodyPr/>
        <a:lstStyle/>
        <a:p>
          <a:pPr>
            <a:defRPr b="1"/>
          </a:pPr>
          <a:r>
            <a:rPr lang="en-US" sz="1600" b="0" i="0" dirty="0">
              <a:latin typeface="Times New Roman" panose="02020603050405020304" pitchFamily="18" charset="0"/>
              <a:cs typeface="Times New Roman" panose="02020603050405020304" pitchFamily="18" charset="0"/>
            </a:rPr>
            <a:t>Datasets or Data files:</a:t>
          </a:r>
          <a:endParaRPr lang="en-US" sz="1600" dirty="0">
            <a:latin typeface="Times New Roman" panose="02020603050405020304" pitchFamily="18" charset="0"/>
            <a:cs typeface="Times New Roman" panose="02020603050405020304" pitchFamily="18" charset="0"/>
          </a:endParaRPr>
        </a:p>
      </dgm:t>
    </dgm:pt>
    <dgm:pt modelId="{BAF02466-06A9-4662-B8C7-ED41EEAC9FD9}" type="parTrans" cxnId="{E87DBB7E-129F-425A-A746-E835A94A0763}">
      <dgm:prSet/>
      <dgm:spPr/>
      <dgm:t>
        <a:bodyPr/>
        <a:lstStyle/>
        <a:p>
          <a:endParaRPr lang="en-US"/>
        </a:p>
      </dgm:t>
    </dgm:pt>
    <dgm:pt modelId="{C9DEBB14-8D43-47D0-BC19-E2A43839C291}" type="sibTrans" cxnId="{E87DBB7E-129F-425A-A746-E835A94A0763}">
      <dgm:prSet/>
      <dgm:spPr/>
      <dgm:t>
        <a:bodyPr/>
        <a:lstStyle/>
        <a:p>
          <a:endParaRPr lang="en-US"/>
        </a:p>
      </dgm:t>
    </dgm:pt>
    <dgm:pt modelId="{B6949D7E-2B45-4F38-A3E7-C299C97BF0A6}">
      <dgm:prSet custT="1"/>
      <dgm:spPr/>
      <dgm:t>
        <a:bodyPr/>
        <a:lstStyle/>
        <a:p>
          <a:r>
            <a:rPr lang="en-US" sz="1400" b="0" i="0" dirty="0">
              <a:latin typeface="Times New Roman" panose="02020603050405020304" pitchFamily="18" charset="0"/>
              <a:cs typeface="Times New Roman" panose="02020603050405020304" pitchFamily="18" charset="0"/>
            </a:rPr>
            <a:t>Users</a:t>
          </a:r>
          <a:endParaRPr lang="en-US" sz="1400" dirty="0">
            <a:latin typeface="Times New Roman" panose="02020603050405020304" pitchFamily="18" charset="0"/>
            <a:cs typeface="Times New Roman" panose="02020603050405020304" pitchFamily="18" charset="0"/>
          </a:endParaRPr>
        </a:p>
      </dgm:t>
    </dgm:pt>
    <dgm:pt modelId="{757A35AD-1D14-4448-B848-2DF75E74A4F1}" type="parTrans" cxnId="{99411047-FB2B-4AA1-A93C-4BA691847CFD}">
      <dgm:prSet/>
      <dgm:spPr/>
      <dgm:t>
        <a:bodyPr/>
        <a:lstStyle/>
        <a:p>
          <a:endParaRPr lang="en-US"/>
        </a:p>
      </dgm:t>
    </dgm:pt>
    <dgm:pt modelId="{94A6FB01-21BB-414F-BD79-6E6F020E4B4E}" type="sibTrans" cxnId="{99411047-FB2B-4AA1-A93C-4BA691847CFD}">
      <dgm:prSet/>
      <dgm:spPr/>
      <dgm:t>
        <a:bodyPr/>
        <a:lstStyle/>
        <a:p>
          <a:endParaRPr lang="en-US"/>
        </a:p>
      </dgm:t>
    </dgm:pt>
    <dgm:pt modelId="{838CFFA4-2192-49CC-8A0D-B0F44A0626A7}">
      <dgm:prSet custT="1"/>
      <dgm:spPr/>
      <dgm:t>
        <a:bodyPr/>
        <a:lstStyle/>
        <a:p>
          <a:r>
            <a:rPr lang="en-US" sz="1400" b="0" i="0" dirty="0">
              <a:latin typeface="Times New Roman" panose="02020603050405020304" pitchFamily="18" charset="0"/>
              <a:cs typeface="Times New Roman" panose="02020603050405020304" pitchFamily="18" charset="0"/>
            </a:rPr>
            <a:t>Books</a:t>
          </a:r>
          <a:endParaRPr lang="en-US" sz="1400" dirty="0">
            <a:latin typeface="Times New Roman" panose="02020603050405020304" pitchFamily="18" charset="0"/>
            <a:cs typeface="Times New Roman" panose="02020603050405020304" pitchFamily="18" charset="0"/>
          </a:endParaRPr>
        </a:p>
      </dgm:t>
    </dgm:pt>
    <dgm:pt modelId="{83824134-EAC9-4938-B730-6E3888DF33D8}" type="parTrans" cxnId="{E6044010-6BCD-404C-9324-BF0AFE40DE03}">
      <dgm:prSet/>
      <dgm:spPr/>
      <dgm:t>
        <a:bodyPr/>
        <a:lstStyle/>
        <a:p>
          <a:endParaRPr lang="en-US"/>
        </a:p>
      </dgm:t>
    </dgm:pt>
    <dgm:pt modelId="{28A36308-3086-4072-82EC-5AEA4A7E710C}" type="sibTrans" cxnId="{E6044010-6BCD-404C-9324-BF0AFE40DE03}">
      <dgm:prSet/>
      <dgm:spPr/>
      <dgm:t>
        <a:bodyPr/>
        <a:lstStyle/>
        <a:p>
          <a:endParaRPr lang="en-US"/>
        </a:p>
      </dgm:t>
    </dgm:pt>
    <dgm:pt modelId="{F80159C7-1B6B-4E90-894E-4C2546A5C83F}">
      <dgm:prSet custT="1"/>
      <dgm:spPr/>
      <dgm:t>
        <a:bodyPr/>
        <a:lstStyle/>
        <a:p>
          <a:r>
            <a:rPr lang="en-US" sz="1400" b="0" i="0" dirty="0">
              <a:latin typeface="Times New Roman" panose="02020603050405020304" pitchFamily="18" charset="0"/>
              <a:cs typeface="Times New Roman" panose="02020603050405020304" pitchFamily="18" charset="0"/>
            </a:rPr>
            <a:t>Ratings</a:t>
          </a:r>
          <a:endParaRPr lang="en-US" sz="1400" dirty="0">
            <a:latin typeface="Times New Roman" panose="02020603050405020304" pitchFamily="18" charset="0"/>
            <a:cs typeface="Times New Roman" panose="02020603050405020304" pitchFamily="18" charset="0"/>
          </a:endParaRPr>
        </a:p>
      </dgm:t>
    </dgm:pt>
    <dgm:pt modelId="{DC02785D-4C86-49D2-A2AE-B550C2AAD217}" type="parTrans" cxnId="{7B7096BB-56C9-4504-93ED-A1E8D24F4215}">
      <dgm:prSet/>
      <dgm:spPr/>
      <dgm:t>
        <a:bodyPr/>
        <a:lstStyle/>
        <a:p>
          <a:endParaRPr lang="en-US"/>
        </a:p>
      </dgm:t>
    </dgm:pt>
    <dgm:pt modelId="{09C58388-15DA-478D-A65A-2E93F6EBF5EC}" type="sibTrans" cxnId="{7B7096BB-56C9-4504-93ED-A1E8D24F4215}">
      <dgm:prSet/>
      <dgm:spPr/>
      <dgm:t>
        <a:bodyPr/>
        <a:lstStyle/>
        <a:p>
          <a:endParaRPr lang="en-US"/>
        </a:p>
      </dgm:t>
    </dgm:pt>
    <dgm:pt modelId="{B38145BD-D686-4274-9513-33E1B6BC7D31}">
      <dgm:prSet custT="1"/>
      <dgm:spPr/>
      <dgm:t>
        <a:bodyPr/>
        <a:lstStyle/>
        <a:p>
          <a:pPr>
            <a:defRPr b="1"/>
          </a:pPr>
          <a:r>
            <a:rPr lang="en-IN" sz="1600" b="0" i="0" dirty="0">
              <a:latin typeface="Times New Roman" panose="02020603050405020304" pitchFamily="18" charset="0"/>
              <a:cs typeface="Times New Roman" panose="02020603050405020304" pitchFamily="18" charset="0"/>
            </a:rPr>
            <a:t>Users:</a:t>
          </a:r>
          <a:endParaRPr lang="en-US" sz="1600" dirty="0">
            <a:latin typeface="Times New Roman" panose="02020603050405020304" pitchFamily="18" charset="0"/>
            <a:cs typeface="Times New Roman" panose="02020603050405020304" pitchFamily="18" charset="0"/>
          </a:endParaRPr>
        </a:p>
      </dgm:t>
    </dgm:pt>
    <dgm:pt modelId="{64D78995-4FFC-4794-848D-79CF9B723A9B}" type="parTrans" cxnId="{CF796204-E482-4EB3-9AE5-53EE06E03D4A}">
      <dgm:prSet/>
      <dgm:spPr/>
      <dgm:t>
        <a:bodyPr/>
        <a:lstStyle/>
        <a:p>
          <a:endParaRPr lang="en-US"/>
        </a:p>
      </dgm:t>
    </dgm:pt>
    <dgm:pt modelId="{3DBA4C96-1416-4A81-A9CE-19DFDD3348B6}" type="sibTrans" cxnId="{CF796204-E482-4EB3-9AE5-53EE06E03D4A}">
      <dgm:prSet/>
      <dgm:spPr/>
      <dgm:t>
        <a:bodyPr/>
        <a:lstStyle/>
        <a:p>
          <a:endParaRPr lang="en-US"/>
        </a:p>
      </dgm:t>
    </dgm:pt>
    <dgm:pt modelId="{FE68B741-CD6D-403B-A58A-DEEA0D53CAFA}">
      <dgm:prSet custT="1"/>
      <dgm:spPr/>
      <dgm:t>
        <a:bodyPr/>
        <a:lstStyle/>
        <a:p>
          <a:r>
            <a:rPr lang="en-IN" sz="1400" b="0" i="0" dirty="0">
              <a:latin typeface="Times New Roman" panose="02020603050405020304" pitchFamily="18" charset="0"/>
              <a:cs typeface="Times New Roman" panose="02020603050405020304" pitchFamily="18" charset="0"/>
            </a:rPr>
            <a:t>User-Id</a:t>
          </a:r>
        </a:p>
        <a:p>
          <a:r>
            <a:rPr lang="en-IN" sz="1400" b="0" i="0" dirty="0">
              <a:latin typeface="Times New Roman" panose="02020603050405020304" pitchFamily="18" charset="0"/>
              <a:cs typeface="Times New Roman" panose="02020603050405020304" pitchFamily="18" charset="0"/>
            </a:rPr>
            <a:t> Location</a:t>
          </a:r>
        </a:p>
        <a:p>
          <a:r>
            <a:rPr lang="en-IN" sz="1400" b="0" i="0" dirty="0">
              <a:latin typeface="Times New Roman" panose="02020603050405020304" pitchFamily="18" charset="0"/>
              <a:cs typeface="Times New Roman" panose="02020603050405020304" pitchFamily="18" charset="0"/>
            </a:rPr>
            <a:t> Age</a:t>
          </a:r>
          <a:endParaRPr lang="en-US" sz="1400" dirty="0">
            <a:latin typeface="Times New Roman" panose="02020603050405020304" pitchFamily="18" charset="0"/>
            <a:cs typeface="Times New Roman" panose="02020603050405020304" pitchFamily="18" charset="0"/>
          </a:endParaRPr>
        </a:p>
      </dgm:t>
    </dgm:pt>
    <dgm:pt modelId="{37A353A8-39EF-4767-BF06-E49C98B2463A}" type="parTrans" cxnId="{E8BA4EE0-7329-4A3E-B48E-2B5188D29217}">
      <dgm:prSet/>
      <dgm:spPr/>
      <dgm:t>
        <a:bodyPr/>
        <a:lstStyle/>
        <a:p>
          <a:endParaRPr lang="en-US"/>
        </a:p>
      </dgm:t>
    </dgm:pt>
    <dgm:pt modelId="{72DEAAB3-F898-49C4-9851-CF8B7A898943}" type="sibTrans" cxnId="{E8BA4EE0-7329-4A3E-B48E-2B5188D29217}">
      <dgm:prSet/>
      <dgm:spPr/>
      <dgm:t>
        <a:bodyPr/>
        <a:lstStyle/>
        <a:p>
          <a:endParaRPr lang="en-US"/>
        </a:p>
      </dgm:t>
    </dgm:pt>
    <dgm:pt modelId="{A0FBAEAF-465B-4810-9795-2EE67B858D55}">
      <dgm:prSet custT="1"/>
      <dgm:spPr/>
      <dgm:t>
        <a:bodyPr/>
        <a:lstStyle/>
        <a:p>
          <a:pPr>
            <a:defRPr b="1"/>
          </a:pPr>
          <a:r>
            <a:rPr lang="en-IN" sz="1600" b="0" i="0" dirty="0">
              <a:latin typeface="Times New Roman" panose="02020603050405020304" pitchFamily="18" charset="0"/>
              <a:cs typeface="Times New Roman" panose="02020603050405020304" pitchFamily="18" charset="0"/>
            </a:rPr>
            <a:t>Books:</a:t>
          </a:r>
          <a:endParaRPr lang="en-US" sz="1600" dirty="0">
            <a:latin typeface="Times New Roman" panose="02020603050405020304" pitchFamily="18" charset="0"/>
            <a:cs typeface="Times New Roman" panose="02020603050405020304" pitchFamily="18" charset="0"/>
          </a:endParaRPr>
        </a:p>
      </dgm:t>
    </dgm:pt>
    <dgm:pt modelId="{F53178E7-6CB0-4AAD-9E8B-55336487D017}" type="parTrans" cxnId="{DE3041CD-3F2B-41B8-A943-6993E37E75F8}">
      <dgm:prSet/>
      <dgm:spPr/>
      <dgm:t>
        <a:bodyPr/>
        <a:lstStyle/>
        <a:p>
          <a:endParaRPr lang="en-US"/>
        </a:p>
      </dgm:t>
    </dgm:pt>
    <dgm:pt modelId="{9D5C8F6D-42CC-4860-B453-988108E1B394}" type="sibTrans" cxnId="{DE3041CD-3F2B-41B8-A943-6993E37E75F8}">
      <dgm:prSet/>
      <dgm:spPr/>
      <dgm:t>
        <a:bodyPr/>
        <a:lstStyle/>
        <a:p>
          <a:endParaRPr lang="en-US"/>
        </a:p>
      </dgm:t>
    </dgm:pt>
    <dgm:pt modelId="{0FCADB51-6A22-474F-B54E-038F74751B89}">
      <dgm:prSet custT="1"/>
      <dgm:spPr/>
      <dgm:t>
        <a:bodyPr/>
        <a:lstStyle/>
        <a:p>
          <a:r>
            <a:rPr lang="en-IN" sz="1400" b="0" i="0" dirty="0">
              <a:latin typeface="Times New Roman" panose="02020603050405020304" pitchFamily="18" charset="0"/>
              <a:cs typeface="Times New Roman" panose="02020603050405020304" pitchFamily="18" charset="0"/>
            </a:rPr>
            <a:t>ISBN, Book-title, Book author, Year of publication, publisher, image URL-S, M, L</a:t>
          </a:r>
          <a:endParaRPr lang="en-US" sz="1400" dirty="0">
            <a:latin typeface="Times New Roman" panose="02020603050405020304" pitchFamily="18" charset="0"/>
            <a:cs typeface="Times New Roman" panose="02020603050405020304" pitchFamily="18" charset="0"/>
          </a:endParaRPr>
        </a:p>
      </dgm:t>
    </dgm:pt>
    <dgm:pt modelId="{2F5FCB6C-AE4E-4BEA-98C9-AD8CE09DD8AA}" type="parTrans" cxnId="{A0C44607-1BD8-4AC1-B52A-525294B83675}">
      <dgm:prSet/>
      <dgm:spPr/>
      <dgm:t>
        <a:bodyPr/>
        <a:lstStyle/>
        <a:p>
          <a:endParaRPr lang="en-US"/>
        </a:p>
      </dgm:t>
    </dgm:pt>
    <dgm:pt modelId="{26CC2FEF-CA45-4965-BAD4-CF54905A6121}" type="sibTrans" cxnId="{A0C44607-1BD8-4AC1-B52A-525294B83675}">
      <dgm:prSet/>
      <dgm:spPr/>
      <dgm:t>
        <a:bodyPr/>
        <a:lstStyle/>
        <a:p>
          <a:endParaRPr lang="en-US"/>
        </a:p>
      </dgm:t>
    </dgm:pt>
    <dgm:pt modelId="{C3DD5702-C610-449F-BC3B-13406407C309}">
      <dgm:prSet custT="1"/>
      <dgm:spPr/>
      <dgm:t>
        <a:bodyPr/>
        <a:lstStyle/>
        <a:p>
          <a:pPr>
            <a:defRPr b="1"/>
          </a:pPr>
          <a:r>
            <a:rPr lang="en-IN" sz="1600" b="0" i="0" dirty="0">
              <a:latin typeface="Times New Roman" panose="02020603050405020304" pitchFamily="18" charset="0"/>
              <a:cs typeface="Times New Roman" panose="02020603050405020304" pitchFamily="18" charset="0"/>
            </a:rPr>
            <a:t>Ratings</a:t>
          </a:r>
          <a:r>
            <a:rPr lang="en-IN" sz="1600" b="0" i="0" dirty="0"/>
            <a:t>:</a:t>
          </a:r>
          <a:endParaRPr lang="en-US" sz="1600" dirty="0"/>
        </a:p>
      </dgm:t>
    </dgm:pt>
    <dgm:pt modelId="{CAE69B9A-B231-4300-B403-811DA60F57AE}" type="parTrans" cxnId="{6C65E1B8-B7D9-4C59-8267-A2F681066A1C}">
      <dgm:prSet/>
      <dgm:spPr/>
      <dgm:t>
        <a:bodyPr/>
        <a:lstStyle/>
        <a:p>
          <a:endParaRPr lang="en-US"/>
        </a:p>
      </dgm:t>
    </dgm:pt>
    <dgm:pt modelId="{E3724B29-F0ED-4904-B815-E097EB9A37AE}" type="sibTrans" cxnId="{6C65E1B8-B7D9-4C59-8267-A2F681066A1C}">
      <dgm:prSet/>
      <dgm:spPr/>
      <dgm:t>
        <a:bodyPr/>
        <a:lstStyle/>
        <a:p>
          <a:endParaRPr lang="en-US"/>
        </a:p>
      </dgm:t>
    </dgm:pt>
    <dgm:pt modelId="{F7CB800B-CCE6-4E90-B3EE-626F2E12A5C8}">
      <dgm:prSet custT="1"/>
      <dgm:spPr/>
      <dgm:t>
        <a:bodyPr/>
        <a:lstStyle/>
        <a:p>
          <a:r>
            <a:rPr lang="en-IN" sz="1400" b="0" i="0" dirty="0">
              <a:latin typeface="Times New Roman" panose="02020603050405020304" pitchFamily="18" charset="0"/>
              <a:cs typeface="Times New Roman" panose="02020603050405020304" pitchFamily="18" charset="0"/>
            </a:rPr>
            <a:t>User-Id, ISBN, Booking-rating</a:t>
          </a:r>
          <a:endParaRPr lang="en-US" sz="1400" dirty="0">
            <a:latin typeface="Times New Roman" panose="02020603050405020304" pitchFamily="18" charset="0"/>
            <a:cs typeface="Times New Roman" panose="02020603050405020304" pitchFamily="18" charset="0"/>
          </a:endParaRPr>
        </a:p>
      </dgm:t>
    </dgm:pt>
    <dgm:pt modelId="{DD11676F-6AD2-494C-8EE3-A95F6F85BC36}" type="parTrans" cxnId="{0986897E-F722-4F99-9AFD-51F7E93C4A11}">
      <dgm:prSet/>
      <dgm:spPr/>
      <dgm:t>
        <a:bodyPr/>
        <a:lstStyle/>
        <a:p>
          <a:endParaRPr lang="en-US"/>
        </a:p>
      </dgm:t>
    </dgm:pt>
    <dgm:pt modelId="{EC5D0F10-4577-464B-A243-08A97E0F7C5F}" type="sibTrans" cxnId="{0986897E-F722-4F99-9AFD-51F7E93C4A11}">
      <dgm:prSet/>
      <dgm:spPr/>
      <dgm:t>
        <a:bodyPr/>
        <a:lstStyle/>
        <a:p>
          <a:endParaRPr lang="en-US"/>
        </a:p>
      </dgm:t>
    </dgm:pt>
    <dgm:pt modelId="{0D8E12D6-A062-4365-ACBA-C81D7C9FBEC8}" type="pres">
      <dgm:prSet presAssocID="{FA64DFDB-F4B6-4B00-AE79-83597CAEA733}" presName="root" presStyleCnt="0">
        <dgm:presLayoutVars>
          <dgm:dir/>
          <dgm:resizeHandles val="exact"/>
        </dgm:presLayoutVars>
      </dgm:prSet>
      <dgm:spPr/>
    </dgm:pt>
    <dgm:pt modelId="{A1FDFE87-0F23-4546-A9BB-7885862EDCD1}" type="pres">
      <dgm:prSet presAssocID="{68913C8A-A8FC-4CB3-B544-071D9877897A}" presName="compNode" presStyleCnt="0"/>
      <dgm:spPr/>
    </dgm:pt>
    <dgm:pt modelId="{8E2811BD-0373-45A0-A24B-EEFFCECAF1F2}" type="pres">
      <dgm:prSet presAssocID="{68913C8A-A8FC-4CB3-B544-071D9877897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7B7C31D4-6F90-4CBE-92A7-6A8E7BB0493C}" type="pres">
      <dgm:prSet presAssocID="{68913C8A-A8FC-4CB3-B544-071D9877897A}" presName="iconSpace" presStyleCnt="0"/>
      <dgm:spPr/>
    </dgm:pt>
    <dgm:pt modelId="{8BF05A82-27BB-4F4E-84BD-EA916EB92A82}" type="pres">
      <dgm:prSet presAssocID="{68913C8A-A8FC-4CB3-B544-071D9877897A}" presName="parTx" presStyleLbl="revTx" presStyleIdx="0" presStyleCnt="10">
        <dgm:presLayoutVars>
          <dgm:chMax val="0"/>
          <dgm:chPref val="0"/>
        </dgm:presLayoutVars>
      </dgm:prSet>
      <dgm:spPr/>
    </dgm:pt>
    <dgm:pt modelId="{B937A0D2-3963-44CB-93A2-67A99EE82C26}" type="pres">
      <dgm:prSet presAssocID="{68913C8A-A8FC-4CB3-B544-071D9877897A}" presName="txSpace" presStyleCnt="0"/>
      <dgm:spPr/>
    </dgm:pt>
    <dgm:pt modelId="{3252925E-4B9B-49F2-8722-6F2C27F9E5D0}" type="pres">
      <dgm:prSet presAssocID="{68913C8A-A8FC-4CB3-B544-071D9877897A}" presName="desTx" presStyleLbl="revTx" presStyleIdx="1" presStyleCnt="10">
        <dgm:presLayoutVars/>
      </dgm:prSet>
      <dgm:spPr/>
    </dgm:pt>
    <dgm:pt modelId="{E205AB3B-9553-4D9B-9A56-F2A224EC4A18}" type="pres">
      <dgm:prSet presAssocID="{8847897A-F032-4AB9-BC58-B1580DE8C211}" presName="sibTrans" presStyleCnt="0"/>
      <dgm:spPr/>
    </dgm:pt>
    <dgm:pt modelId="{C5F9C0FC-F679-4DB5-9187-BD5779FA24F0}" type="pres">
      <dgm:prSet presAssocID="{098D3589-7561-4CC4-806E-B49F28D599A5}" presName="compNode" presStyleCnt="0"/>
      <dgm:spPr/>
    </dgm:pt>
    <dgm:pt modelId="{925A31E5-EAE0-41B7-BE90-2C9EC16ABE0B}" type="pres">
      <dgm:prSet presAssocID="{098D3589-7561-4CC4-806E-B49F28D599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8FB7E08-F1F6-4D8A-B54E-89B57A9177EB}" type="pres">
      <dgm:prSet presAssocID="{098D3589-7561-4CC4-806E-B49F28D599A5}" presName="iconSpace" presStyleCnt="0"/>
      <dgm:spPr/>
    </dgm:pt>
    <dgm:pt modelId="{86D0BC15-4EDD-42E4-8B00-EC981A1FF6CC}" type="pres">
      <dgm:prSet presAssocID="{098D3589-7561-4CC4-806E-B49F28D599A5}" presName="parTx" presStyleLbl="revTx" presStyleIdx="2" presStyleCnt="10">
        <dgm:presLayoutVars>
          <dgm:chMax val="0"/>
          <dgm:chPref val="0"/>
        </dgm:presLayoutVars>
      </dgm:prSet>
      <dgm:spPr/>
    </dgm:pt>
    <dgm:pt modelId="{4CF74204-0D7C-4D4D-AD3D-9F482CFD4AE0}" type="pres">
      <dgm:prSet presAssocID="{098D3589-7561-4CC4-806E-B49F28D599A5}" presName="txSpace" presStyleCnt="0"/>
      <dgm:spPr/>
    </dgm:pt>
    <dgm:pt modelId="{A1458135-515D-406C-ABF4-8832936D1AE2}" type="pres">
      <dgm:prSet presAssocID="{098D3589-7561-4CC4-806E-B49F28D599A5}" presName="desTx" presStyleLbl="revTx" presStyleIdx="3" presStyleCnt="10">
        <dgm:presLayoutVars/>
      </dgm:prSet>
      <dgm:spPr/>
    </dgm:pt>
    <dgm:pt modelId="{427E92AB-00A9-49BA-940B-D9F3148C9384}" type="pres">
      <dgm:prSet presAssocID="{C9DEBB14-8D43-47D0-BC19-E2A43839C291}" presName="sibTrans" presStyleCnt="0"/>
      <dgm:spPr/>
    </dgm:pt>
    <dgm:pt modelId="{FF5F1FC1-9737-4AC0-A291-9AB0D23A4798}" type="pres">
      <dgm:prSet presAssocID="{B38145BD-D686-4274-9513-33E1B6BC7D31}" presName="compNode" presStyleCnt="0"/>
      <dgm:spPr/>
    </dgm:pt>
    <dgm:pt modelId="{D9D5A167-77B1-4E18-AA8A-BD9DCD376A85}" type="pres">
      <dgm:prSet presAssocID="{B38145BD-D686-4274-9513-33E1B6BC7D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B8284065-5F44-48A0-80B0-3D85C8F998A4}" type="pres">
      <dgm:prSet presAssocID="{B38145BD-D686-4274-9513-33E1B6BC7D31}" presName="iconSpace" presStyleCnt="0"/>
      <dgm:spPr/>
    </dgm:pt>
    <dgm:pt modelId="{3D2E8A41-2954-4792-BA83-BB6BCC658D21}" type="pres">
      <dgm:prSet presAssocID="{B38145BD-D686-4274-9513-33E1B6BC7D31}" presName="parTx" presStyleLbl="revTx" presStyleIdx="4" presStyleCnt="10">
        <dgm:presLayoutVars>
          <dgm:chMax val="0"/>
          <dgm:chPref val="0"/>
        </dgm:presLayoutVars>
      </dgm:prSet>
      <dgm:spPr/>
    </dgm:pt>
    <dgm:pt modelId="{FD1BD4C5-6B80-4730-B98D-0ECF60248141}" type="pres">
      <dgm:prSet presAssocID="{B38145BD-D686-4274-9513-33E1B6BC7D31}" presName="txSpace" presStyleCnt="0"/>
      <dgm:spPr/>
    </dgm:pt>
    <dgm:pt modelId="{6B662BF9-FB73-4787-AD8D-25C6CB33A9AC}" type="pres">
      <dgm:prSet presAssocID="{B38145BD-D686-4274-9513-33E1B6BC7D31}" presName="desTx" presStyleLbl="revTx" presStyleIdx="5" presStyleCnt="10">
        <dgm:presLayoutVars/>
      </dgm:prSet>
      <dgm:spPr/>
    </dgm:pt>
    <dgm:pt modelId="{A0B4B93A-B6F7-4734-BFD3-B0621518974A}" type="pres">
      <dgm:prSet presAssocID="{3DBA4C96-1416-4A81-A9CE-19DFDD3348B6}" presName="sibTrans" presStyleCnt="0"/>
      <dgm:spPr/>
    </dgm:pt>
    <dgm:pt modelId="{EBC8F2F0-0E30-4EDF-BB9C-DE80E03E4DC1}" type="pres">
      <dgm:prSet presAssocID="{A0FBAEAF-465B-4810-9795-2EE67B858D55}" presName="compNode" presStyleCnt="0"/>
      <dgm:spPr/>
    </dgm:pt>
    <dgm:pt modelId="{EA619693-AA9A-4C6A-B7E6-BA9B3026A0A7}" type="pres">
      <dgm:prSet presAssocID="{A0FBAEAF-465B-4810-9795-2EE67B858D5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7C5B5CA8-FE95-47F6-BCFA-19316F6E29D4}" type="pres">
      <dgm:prSet presAssocID="{A0FBAEAF-465B-4810-9795-2EE67B858D55}" presName="iconSpace" presStyleCnt="0"/>
      <dgm:spPr/>
    </dgm:pt>
    <dgm:pt modelId="{1BCFBBF4-5A5A-462E-8559-970DD6CAB134}" type="pres">
      <dgm:prSet presAssocID="{A0FBAEAF-465B-4810-9795-2EE67B858D55}" presName="parTx" presStyleLbl="revTx" presStyleIdx="6" presStyleCnt="10">
        <dgm:presLayoutVars>
          <dgm:chMax val="0"/>
          <dgm:chPref val="0"/>
        </dgm:presLayoutVars>
      </dgm:prSet>
      <dgm:spPr/>
    </dgm:pt>
    <dgm:pt modelId="{023990AA-E89C-4509-A7D9-FFEF1D34118D}" type="pres">
      <dgm:prSet presAssocID="{A0FBAEAF-465B-4810-9795-2EE67B858D55}" presName="txSpace" presStyleCnt="0"/>
      <dgm:spPr/>
    </dgm:pt>
    <dgm:pt modelId="{A7D72235-F6B9-400F-9459-12BE71FCA0EB}" type="pres">
      <dgm:prSet presAssocID="{A0FBAEAF-465B-4810-9795-2EE67B858D55}" presName="desTx" presStyleLbl="revTx" presStyleIdx="7" presStyleCnt="10">
        <dgm:presLayoutVars/>
      </dgm:prSet>
      <dgm:spPr/>
    </dgm:pt>
    <dgm:pt modelId="{614C918C-8712-43B9-932E-50F0F3C9379A}" type="pres">
      <dgm:prSet presAssocID="{9D5C8F6D-42CC-4860-B453-988108E1B394}" presName="sibTrans" presStyleCnt="0"/>
      <dgm:spPr/>
    </dgm:pt>
    <dgm:pt modelId="{6232C84D-FC83-4197-A357-DC6FD34F35F4}" type="pres">
      <dgm:prSet presAssocID="{C3DD5702-C610-449F-BC3B-13406407C309}" presName="compNode" presStyleCnt="0"/>
      <dgm:spPr/>
    </dgm:pt>
    <dgm:pt modelId="{54525542-ED21-4C93-B49D-C52144B33888}" type="pres">
      <dgm:prSet presAssocID="{C3DD5702-C610-449F-BC3B-13406407C30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code"/>
        </a:ext>
      </dgm:extLst>
    </dgm:pt>
    <dgm:pt modelId="{3964A2CC-B6E4-497F-95A9-11EF55925CCF}" type="pres">
      <dgm:prSet presAssocID="{C3DD5702-C610-449F-BC3B-13406407C309}" presName="iconSpace" presStyleCnt="0"/>
      <dgm:spPr/>
    </dgm:pt>
    <dgm:pt modelId="{A90CD181-3EB1-4FFF-9193-C975ED88EFDE}" type="pres">
      <dgm:prSet presAssocID="{C3DD5702-C610-449F-BC3B-13406407C309}" presName="parTx" presStyleLbl="revTx" presStyleIdx="8" presStyleCnt="10">
        <dgm:presLayoutVars>
          <dgm:chMax val="0"/>
          <dgm:chPref val="0"/>
        </dgm:presLayoutVars>
      </dgm:prSet>
      <dgm:spPr/>
    </dgm:pt>
    <dgm:pt modelId="{D225905B-05AF-4A27-A8C6-8A894E5C1BBD}" type="pres">
      <dgm:prSet presAssocID="{C3DD5702-C610-449F-BC3B-13406407C309}" presName="txSpace" presStyleCnt="0"/>
      <dgm:spPr/>
    </dgm:pt>
    <dgm:pt modelId="{DB0BBBEF-DBF4-4619-B4F0-DAFD151F9532}" type="pres">
      <dgm:prSet presAssocID="{C3DD5702-C610-449F-BC3B-13406407C309}" presName="desTx" presStyleLbl="revTx" presStyleIdx="9" presStyleCnt="10">
        <dgm:presLayoutVars/>
      </dgm:prSet>
      <dgm:spPr/>
    </dgm:pt>
  </dgm:ptLst>
  <dgm:cxnLst>
    <dgm:cxn modelId="{CF796204-E482-4EB3-9AE5-53EE06E03D4A}" srcId="{FA64DFDB-F4B6-4B00-AE79-83597CAEA733}" destId="{B38145BD-D686-4274-9513-33E1B6BC7D31}" srcOrd="2" destOrd="0" parTransId="{64D78995-4FFC-4794-848D-79CF9B723A9B}" sibTransId="{3DBA4C96-1416-4A81-A9CE-19DFDD3348B6}"/>
    <dgm:cxn modelId="{A0C44607-1BD8-4AC1-B52A-525294B83675}" srcId="{A0FBAEAF-465B-4810-9795-2EE67B858D55}" destId="{0FCADB51-6A22-474F-B54E-038F74751B89}" srcOrd="0" destOrd="0" parTransId="{2F5FCB6C-AE4E-4BEA-98C9-AD8CE09DD8AA}" sibTransId="{26CC2FEF-CA45-4965-BAD4-CF54905A6121}"/>
    <dgm:cxn modelId="{E6044010-6BCD-404C-9324-BF0AFE40DE03}" srcId="{098D3589-7561-4CC4-806E-B49F28D599A5}" destId="{838CFFA4-2192-49CC-8A0D-B0F44A0626A7}" srcOrd="1" destOrd="0" parTransId="{83824134-EAC9-4938-B730-6E3888DF33D8}" sibTransId="{28A36308-3086-4072-82EC-5AEA4A7E710C}"/>
    <dgm:cxn modelId="{29A27B35-3E74-4107-8939-139F30C3FB16}" type="presOf" srcId="{0FCADB51-6A22-474F-B54E-038F74751B89}" destId="{A7D72235-F6B9-400F-9459-12BE71FCA0EB}" srcOrd="0" destOrd="0" presId="urn:microsoft.com/office/officeart/2018/5/layout/CenteredIconLabelDescriptionList"/>
    <dgm:cxn modelId="{4FD3EE5D-D244-4B74-AB85-87A52B757BF7}" type="presOf" srcId="{FE68B741-CD6D-403B-A58A-DEEA0D53CAFA}" destId="{6B662BF9-FB73-4787-AD8D-25C6CB33A9AC}" srcOrd="0" destOrd="0" presId="urn:microsoft.com/office/officeart/2018/5/layout/CenteredIconLabelDescriptionList"/>
    <dgm:cxn modelId="{FFE60E5E-DB3B-4973-A5A2-B905E968B2F4}" type="presOf" srcId="{838CFFA4-2192-49CC-8A0D-B0F44A0626A7}" destId="{A1458135-515D-406C-ABF4-8832936D1AE2}" srcOrd="0" destOrd="1" presId="urn:microsoft.com/office/officeart/2018/5/layout/CenteredIconLabelDescriptionList"/>
    <dgm:cxn modelId="{2EEC365E-C8C7-4937-921C-1BCC8E9FC333}" type="presOf" srcId="{A0FBAEAF-465B-4810-9795-2EE67B858D55}" destId="{1BCFBBF4-5A5A-462E-8559-970DD6CAB134}" srcOrd="0" destOrd="0" presId="urn:microsoft.com/office/officeart/2018/5/layout/CenteredIconLabelDescriptionList"/>
    <dgm:cxn modelId="{C519FC44-F5BE-4A64-BCBA-F412F01693A1}" type="presOf" srcId="{F7CB800B-CCE6-4E90-B3EE-626F2E12A5C8}" destId="{DB0BBBEF-DBF4-4619-B4F0-DAFD151F9532}" srcOrd="0" destOrd="0" presId="urn:microsoft.com/office/officeart/2018/5/layout/CenteredIconLabelDescriptionList"/>
    <dgm:cxn modelId="{99411047-FB2B-4AA1-A93C-4BA691847CFD}" srcId="{098D3589-7561-4CC4-806E-B49F28D599A5}" destId="{B6949D7E-2B45-4F38-A3E7-C299C97BF0A6}" srcOrd="0" destOrd="0" parTransId="{757A35AD-1D14-4448-B848-2DF75E74A4F1}" sibTransId="{94A6FB01-21BB-414F-BD79-6E6F020E4B4E}"/>
    <dgm:cxn modelId="{83A4076C-27CE-43C8-95AB-66A7E08A9610}" type="presOf" srcId="{C3DD5702-C610-449F-BC3B-13406407C309}" destId="{A90CD181-3EB1-4FFF-9193-C975ED88EFDE}" srcOrd="0" destOrd="0" presId="urn:microsoft.com/office/officeart/2018/5/layout/CenteredIconLabelDescriptionList"/>
    <dgm:cxn modelId="{F1C20C50-78C7-4103-859E-DE8B8B77A3AE}" type="presOf" srcId="{B6949D7E-2B45-4F38-A3E7-C299C97BF0A6}" destId="{A1458135-515D-406C-ABF4-8832936D1AE2}" srcOrd="0" destOrd="0" presId="urn:microsoft.com/office/officeart/2018/5/layout/CenteredIconLabelDescriptionList"/>
    <dgm:cxn modelId="{E8385753-A76C-4D18-89C5-1E1E5620B62D}" type="presOf" srcId="{68913C8A-A8FC-4CB3-B544-071D9877897A}" destId="{8BF05A82-27BB-4F4E-84BD-EA916EB92A82}" srcOrd="0" destOrd="0" presId="urn:microsoft.com/office/officeart/2018/5/layout/CenteredIconLabelDescriptionList"/>
    <dgm:cxn modelId="{0986897E-F722-4F99-9AFD-51F7E93C4A11}" srcId="{C3DD5702-C610-449F-BC3B-13406407C309}" destId="{F7CB800B-CCE6-4E90-B3EE-626F2E12A5C8}" srcOrd="0" destOrd="0" parTransId="{DD11676F-6AD2-494C-8EE3-A95F6F85BC36}" sibTransId="{EC5D0F10-4577-464B-A243-08A97E0F7C5F}"/>
    <dgm:cxn modelId="{E87DBB7E-129F-425A-A746-E835A94A0763}" srcId="{FA64DFDB-F4B6-4B00-AE79-83597CAEA733}" destId="{098D3589-7561-4CC4-806E-B49F28D599A5}" srcOrd="1" destOrd="0" parTransId="{BAF02466-06A9-4662-B8C7-ED41EEAC9FD9}" sibTransId="{C9DEBB14-8D43-47D0-BC19-E2A43839C291}"/>
    <dgm:cxn modelId="{38D21B8E-9137-49E0-881B-04D4FDC6191C}" srcId="{FA64DFDB-F4B6-4B00-AE79-83597CAEA733}" destId="{68913C8A-A8FC-4CB3-B544-071D9877897A}" srcOrd="0" destOrd="0" parTransId="{3F2E9D26-3DEE-41EB-9727-97462ACE7B39}" sibTransId="{8847897A-F032-4AB9-BC58-B1580DE8C211}"/>
    <dgm:cxn modelId="{0F846FB3-AECA-4D67-BD67-7CE7079698AA}" type="presOf" srcId="{098D3589-7561-4CC4-806E-B49F28D599A5}" destId="{86D0BC15-4EDD-42E4-8B00-EC981A1FF6CC}" srcOrd="0" destOrd="0" presId="urn:microsoft.com/office/officeart/2018/5/layout/CenteredIconLabelDescriptionList"/>
    <dgm:cxn modelId="{6C65E1B8-B7D9-4C59-8267-A2F681066A1C}" srcId="{FA64DFDB-F4B6-4B00-AE79-83597CAEA733}" destId="{C3DD5702-C610-449F-BC3B-13406407C309}" srcOrd="4" destOrd="0" parTransId="{CAE69B9A-B231-4300-B403-811DA60F57AE}" sibTransId="{E3724B29-F0ED-4904-B815-E097EB9A37AE}"/>
    <dgm:cxn modelId="{7B7096BB-56C9-4504-93ED-A1E8D24F4215}" srcId="{098D3589-7561-4CC4-806E-B49F28D599A5}" destId="{F80159C7-1B6B-4E90-894E-4C2546A5C83F}" srcOrd="2" destOrd="0" parTransId="{DC02785D-4C86-49D2-A2AE-B550C2AAD217}" sibTransId="{09C58388-15DA-478D-A65A-2E93F6EBF5EC}"/>
    <dgm:cxn modelId="{3674A9C3-F812-406A-9C5D-5A4105C825EE}" type="presOf" srcId="{B38145BD-D686-4274-9513-33E1B6BC7D31}" destId="{3D2E8A41-2954-4792-BA83-BB6BCC658D21}" srcOrd="0" destOrd="0" presId="urn:microsoft.com/office/officeart/2018/5/layout/CenteredIconLabelDescriptionList"/>
    <dgm:cxn modelId="{DE3041CD-3F2B-41B8-A943-6993E37E75F8}" srcId="{FA64DFDB-F4B6-4B00-AE79-83597CAEA733}" destId="{A0FBAEAF-465B-4810-9795-2EE67B858D55}" srcOrd="3" destOrd="0" parTransId="{F53178E7-6CB0-4AAD-9E8B-55336487D017}" sibTransId="{9D5C8F6D-42CC-4860-B453-988108E1B394}"/>
    <dgm:cxn modelId="{DAB832D5-B01A-4C54-A237-ABB71C4D94CC}" type="presOf" srcId="{FA64DFDB-F4B6-4B00-AE79-83597CAEA733}" destId="{0D8E12D6-A062-4365-ACBA-C81D7C9FBEC8}" srcOrd="0" destOrd="0" presId="urn:microsoft.com/office/officeart/2018/5/layout/CenteredIconLabelDescriptionList"/>
    <dgm:cxn modelId="{E8BA4EE0-7329-4A3E-B48E-2B5188D29217}" srcId="{B38145BD-D686-4274-9513-33E1B6BC7D31}" destId="{FE68B741-CD6D-403B-A58A-DEEA0D53CAFA}" srcOrd="0" destOrd="0" parTransId="{37A353A8-39EF-4767-BF06-E49C98B2463A}" sibTransId="{72DEAAB3-F898-49C4-9851-CF8B7A898943}"/>
    <dgm:cxn modelId="{6F0EA9F7-1986-465F-BD7C-DD2CCAAF5301}" type="presOf" srcId="{F80159C7-1B6B-4E90-894E-4C2546A5C83F}" destId="{A1458135-515D-406C-ABF4-8832936D1AE2}" srcOrd="0" destOrd="2" presId="urn:microsoft.com/office/officeart/2018/5/layout/CenteredIconLabelDescriptionList"/>
    <dgm:cxn modelId="{C9A00556-1746-4E8B-BE16-151F455E73B4}" type="presParOf" srcId="{0D8E12D6-A062-4365-ACBA-C81D7C9FBEC8}" destId="{A1FDFE87-0F23-4546-A9BB-7885862EDCD1}" srcOrd="0" destOrd="0" presId="urn:microsoft.com/office/officeart/2018/5/layout/CenteredIconLabelDescriptionList"/>
    <dgm:cxn modelId="{60828C21-4124-4460-9209-8B949D08FC16}" type="presParOf" srcId="{A1FDFE87-0F23-4546-A9BB-7885862EDCD1}" destId="{8E2811BD-0373-45A0-A24B-EEFFCECAF1F2}" srcOrd="0" destOrd="0" presId="urn:microsoft.com/office/officeart/2018/5/layout/CenteredIconLabelDescriptionList"/>
    <dgm:cxn modelId="{F25B7A41-F9F9-4FF5-9776-0506E94A3AEB}" type="presParOf" srcId="{A1FDFE87-0F23-4546-A9BB-7885862EDCD1}" destId="{7B7C31D4-6F90-4CBE-92A7-6A8E7BB0493C}" srcOrd="1" destOrd="0" presId="urn:microsoft.com/office/officeart/2018/5/layout/CenteredIconLabelDescriptionList"/>
    <dgm:cxn modelId="{0D476C05-3CF7-471C-937E-F148918E1226}" type="presParOf" srcId="{A1FDFE87-0F23-4546-A9BB-7885862EDCD1}" destId="{8BF05A82-27BB-4F4E-84BD-EA916EB92A82}" srcOrd="2" destOrd="0" presId="urn:microsoft.com/office/officeart/2018/5/layout/CenteredIconLabelDescriptionList"/>
    <dgm:cxn modelId="{0C27A8DA-F5E0-499F-AF07-BEFBF660B729}" type="presParOf" srcId="{A1FDFE87-0F23-4546-A9BB-7885862EDCD1}" destId="{B937A0D2-3963-44CB-93A2-67A99EE82C26}" srcOrd="3" destOrd="0" presId="urn:microsoft.com/office/officeart/2018/5/layout/CenteredIconLabelDescriptionList"/>
    <dgm:cxn modelId="{56DB1D4B-F38D-4C28-B8A1-7ACDCE61A1EB}" type="presParOf" srcId="{A1FDFE87-0F23-4546-A9BB-7885862EDCD1}" destId="{3252925E-4B9B-49F2-8722-6F2C27F9E5D0}" srcOrd="4" destOrd="0" presId="urn:microsoft.com/office/officeart/2018/5/layout/CenteredIconLabelDescriptionList"/>
    <dgm:cxn modelId="{7A9DB98F-3496-4A81-8D1A-1D2A52CB5298}" type="presParOf" srcId="{0D8E12D6-A062-4365-ACBA-C81D7C9FBEC8}" destId="{E205AB3B-9553-4D9B-9A56-F2A224EC4A18}" srcOrd="1" destOrd="0" presId="urn:microsoft.com/office/officeart/2018/5/layout/CenteredIconLabelDescriptionList"/>
    <dgm:cxn modelId="{A2634868-E19F-48D7-A193-96D545014B84}" type="presParOf" srcId="{0D8E12D6-A062-4365-ACBA-C81D7C9FBEC8}" destId="{C5F9C0FC-F679-4DB5-9187-BD5779FA24F0}" srcOrd="2" destOrd="0" presId="urn:microsoft.com/office/officeart/2018/5/layout/CenteredIconLabelDescriptionList"/>
    <dgm:cxn modelId="{A0E30C21-13B7-4800-8A02-DD944479A219}" type="presParOf" srcId="{C5F9C0FC-F679-4DB5-9187-BD5779FA24F0}" destId="{925A31E5-EAE0-41B7-BE90-2C9EC16ABE0B}" srcOrd="0" destOrd="0" presId="urn:microsoft.com/office/officeart/2018/5/layout/CenteredIconLabelDescriptionList"/>
    <dgm:cxn modelId="{EE9BA43B-4DE6-4D80-9B53-3BEE4ABEBEC0}" type="presParOf" srcId="{C5F9C0FC-F679-4DB5-9187-BD5779FA24F0}" destId="{88FB7E08-F1F6-4D8A-B54E-89B57A9177EB}" srcOrd="1" destOrd="0" presId="urn:microsoft.com/office/officeart/2018/5/layout/CenteredIconLabelDescriptionList"/>
    <dgm:cxn modelId="{95F4954B-E0E3-440A-A581-DEBC7B4DC060}" type="presParOf" srcId="{C5F9C0FC-F679-4DB5-9187-BD5779FA24F0}" destId="{86D0BC15-4EDD-42E4-8B00-EC981A1FF6CC}" srcOrd="2" destOrd="0" presId="urn:microsoft.com/office/officeart/2018/5/layout/CenteredIconLabelDescriptionList"/>
    <dgm:cxn modelId="{F36DB960-D045-42EA-8F44-9591A3BDC81C}" type="presParOf" srcId="{C5F9C0FC-F679-4DB5-9187-BD5779FA24F0}" destId="{4CF74204-0D7C-4D4D-AD3D-9F482CFD4AE0}" srcOrd="3" destOrd="0" presId="urn:microsoft.com/office/officeart/2018/5/layout/CenteredIconLabelDescriptionList"/>
    <dgm:cxn modelId="{207D86A1-0A7D-4656-981E-CC975C628739}" type="presParOf" srcId="{C5F9C0FC-F679-4DB5-9187-BD5779FA24F0}" destId="{A1458135-515D-406C-ABF4-8832936D1AE2}" srcOrd="4" destOrd="0" presId="urn:microsoft.com/office/officeart/2018/5/layout/CenteredIconLabelDescriptionList"/>
    <dgm:cxn modelId="{921430C1-C2D7-48AB-B52B-82F4D17A2484}" type="presParOf" srcId="{0D8E12D6-A062-4365-ACBA-C81D7C9FBEC8}" destId="{427E92AB-00A9-49BA-940B-D9F3148C9384}" srcOrd="3" destOrd="0" presId="urn:microsoft.com/office/officeart/2018/5/layout/CenteredIconLabelDescriptionList"/>
    <dgm:cxn modelId="{BEBC1E24-FC41-4312-A315-5EF6994657B0}" type="presParOf" srcId="{0D8E12D6-A062-4365-ACBA-C81D7C9FBEC8}" destId="{FF5F1FC1-9737-4AC0-A291-9AB0D23A4798}" srcOrd="4" destOrd="0" presId="urn:microsoft.com/office/officeart/2018/5/layout/CenteredIconLabelDescriptionList"/>
    <dgm:cxn modelId="{9B0069E8-66DF-46F7-853D-C4D71BFD9373}" type="presParOf" srcId="{FF5F1FC1-9737-4AC0-A291-9AB0D23A4798}" destId="{D9D5A167-77B1-4E18-AA8A-BD9DCD376A85}" srcOrd="0" destOrd="0" presId="urn:microsoft.com/office/officeart/2018/5/layout/CenteredIconLabelDescriptionList"/>
    <dgm:cxn modelId="{C34933ED-E896-4DEC-A712-C04340E87C24}" type="presParOf" srcId="{FF5F1FC1-9737-4AC0-A291-9AB0D23A4798}" destId="{B8284065-5F44-48A0-80B0-3D85C8F998A4}" srcOrd="1" destOrd="0" presId="urn:microsoft.com/office/officeart/2018/5/layout/CenteredIconLabelDescriptionList"/>
    <dgm:cxn modelId="{6429F2D2-62DD-4591-AD4C-011A636C4CD2}" type="presParOf" srcId="{FF5F1FC1-9737-4AC0-A291-9AB0D23A4798}" destId="{3D2E8A41-2954-4792-BA83-BB6BCC658D21}" srcOrd="2" destOrd="0" presId="urn:microsoft.com/office/officeart/2018/5/layout/CenteredIconLabelDescriptionList"/>
    <dgm:cxn modelId="{9722B038-92D3-4E56-8FD9-7FF4208E35D5}" type="presParOf" srcId="{FF5F1FC1-9737-4AC0-A291-9AB0D23A4798}" destId="{FD1BD4C5-6B80-4730-B98D-0ECF60248141}" srcOrd="3" destOrd="0" presId="urn:microsoft.com/office/officeart/2018/5/layout/CenteredIconLabelDescriptionList"/>
    <dgm:cxn modelId="{5E4018CE-9D74-4EF6-9F94-03C5D4793AD0}" type="presParOf" srcId="{FF5F1FC1-9737-4AC0-A291-9AB0D23A4798}" destId="{6B662BF9-FB73-4787-AD8D-25C6CB33A9AC}" srcOrd="4" destOrd="0" presId="urn:microsoft.com/office/officeart/2018/5/layout/CenteredIconLabelDescriptionList"/>
    <dgm:cxn modelId="{082C7805-B54B-4BDE-83D4-D0741C673F24}" type="presParOf" srcId="{0D8E12D6-A062-4365-ACBA-C81D7C9FBEC8}" destId="{A0B4B93A-B6F7-4734-BFD3-B0621518974A}" srcOrd="5" destOrd="0" presId="urn:microsoft.com/office/officeart/2018/5/layout/CenteredIconLabelDescriptionList"/>
    <dgm:cxn modelId="{E58F339E-7826-455D-9F3C-FB96FB1D0951}" type="presParOf" srcId="{0D8E12D6-A062-4365-ACBA-C81D7C9FBEC8}" destId="{EBC8F2F0-0E30-4EDF-BB9C-DE80E03E4DC1}" srcOrd="6" destOrd="0" presId="urn:microsoft.com/office/officeart/2018/5/layout/CenteredIconLabelDescriptionList"/>
    <dgm:cxn modelId="{C6363C61-6317-46DE-96DA-10247B57C918}" type="presParOf" srcId="{EBC8F2F0-0E30-4EDF-BB9C-DE80E03E4DC1}" destId="{EA619693-AA9A-4C6A-B7E6-BA9B3026A0A7}" srcOrd="0" destOrd="0" presId="urn:microsoft.com/office/officeart/2018/5/layout/CenteredIconLabelDescriptionList"/>
    <dgm:cxn modelId="{4BCADA45-A803-47C6-88A8-2059237CAFC9}" type="presParOf" srcId="{EBC8F2F0-0E30-4EDF-BB9C-DE80E03E4DC1}" destId="{7C5B5CA8-FE95-47F6-BCFA-19316F6E29D4}" srcOrd="1" destOrd="0" presId="urn:microsoft.com/office/officeart/2018/5/layout/CenteredIconLabelDescriptionList"/>
    <dgm:cxn modelId="{481F8919-5CCA-4495-A16E-C96CC9604263}" type="presParOf" srcId="{EBC8F2F0-0E30-4EDF-BB9C-DE80E03E4DC1}" destId="{1BCFBBF4-5A5A-462E-8559-970DD6CAB134}" srcOrd="2" destOrd="0" presId="urn:microsoft.com/office/officeart/2018/5/layout/CenteredIconLabelDescriptionList"/>
    <dgm:cxn modelId="{0B645649-5361-4586-9E88-6757FEFC650A}" type="presParOf" srcId="{EBC8F2F0-0E30-4EDF-BB9C-DE80E03E4DC1}" destId="{023990AA-E89C-4509-A7D9-FFEF1D34118D}" srcOrd="3" destOrd="0" presId="urn:microsoft.com/office/officeart/2018/5/layout/CenteredIconLabelDescriptionList"/>
    <dgm:cxn modelId="{7E69AE08-EB57-48AD-8A22-0D36888ECEB8}" type="presParOf" srcId="{EBC8F2F0-0E30-4EDF-BB9C-DE80E03E4DC1}" destId="{A7D72235-F6B9-400F-9459-12BE71FCA0EB}" srcOrd="4" destOrd="0" presId="urn:microsoft.com/office/officeart/2018/5/layout/CenteredIconLabelDescriptionList"/>
    <dgm:cxn modelId="{E26158D5-22D6-49CE-B1EF-9F2FB0E10A49}" type="presParOf" srcId="{0D8E12D6-A062-4365-ACBA-C81D7C9FBEC8}" destId="{614C918C-8712-43B9-932E-50F0F3C9379A}" srcOrd="7" destOrd="0" presId="urn:microsoft.com/office/officeart/2018/5/layout/CenteredIconLabelDescriptionList"/>
    <dgm:cxn modelId="{CD096B35-1E7A-44AB-9BE1-9498019C60D6}" type="presParOf" srcId="{0D8E12D6-A062-4365-ACBA-C81D7C9FBEC8}" destId="{6232C84D-FC83-4197-A357-DC6FD34F35F4}" srcOrd="8" destOrd="0" presId="urn:microsoft.com/office/officeart/2018/5/layout/CenteredIconLabelDescriptionList"/>
    <dgm:cxn modelId="{D6C93295-5E2C-4FA1-A29D-816F0CDD30A5}" type="presParOf" srcId="{6232C84D-FC83-4197-A357-DC6FD34F35F4}" destId="{54525542-ED21-4C93-B49D-C52144B33888}" srcOrd="0" destOrd="0" presId="urn:microsoft.com/office/officeart/2018/5/layout/CenteredIconLabelDescriptionList"/>
    <dgm:cxn modelId="{C35429E9-B200-4430-8524-099F64D43EBF}" type="presParOf" srcId="{6232C84D-FC83-4197-A357-DC6FD34F35F4}" destId="{3964A2CC-B6E4-497F-95A9-11EF55925CCF}" srcOrd="1" destOrd="0" presId="urn:microsoft.com/office/officeart/2018/5/layout/CenteredIconLabelDescriptionList"/>
    <dgm:cxn modelId="{66A6B244-6E70-4CAB-93ED-B0DD1AD9EC8B}" type="presParOf" srcId="{6232C84D-FC83-4197-A357-DC6FD34F35F4}" destId="{A90CD181-3EB1-4FFF-9193-C975ED88EFDE}" srcOrd="2" destOrd="0" presId="urn:microsoft.com/office/officeart/2018/5/layout/CenteredIconLabelDescriptionList"/>
    <dgm:cxn modelId="{0999B6F1-1ED8-446C-8A9B-C50F0B845670}" type="presParOf" srcId="{6232C84D-FC83-4197-A357-DC6FD34F35F4}" destId="{D225905B-05AF-4A27-A8C6-8A894E5C1BBD}" srcOrd="3" destOrd="0" presId="urn:microsoft.com/office/officeart/2018/5/layout/CenteredIconLabelDescriptionList"/>
    <dgm:cxn modelId="{296B39B2-4C1A-46DB-8D71-84CE2DE8A3FB}" type="presParOf" srcId="{6232C84D-FC83-4197-A357-DC6FD34F35F4}" destId="{DB0BBBEF-DBF4-4619-B4F0-DAFD151F953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EA59A-EFA0-4A65-83DD-B36EA6358DCF}">
      <dsp:nvSpPr>
        <dsp:cNvPr id="0" name=""/>
        <dsp:cNvSpPr/>
      </dsp:nvSpPr>
      <dsp:spPr>
        <a:xfrm>
          <a:off x="0" y="0"/>
          <a:ext cx="7411544" cy="616082"/>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PROBLEM STATEMENT</a:t>
          </a:r>
          <a:endParaRPr lang="en-US" sz="2600" kern="1200"/>
        </a:p>
      </dsp:txBody>
      <dsp:txXfrm>
        <a:off x="18044" y="18044"/>
        <a:ext cx="6674662" cy="579994"/>
      </dsp:txXfrm>
    </dsp:sp>
    <dsp:sp modelId="{9C4F645B-C019-4BC1-BB6A-FCE0B548EBB9}">
      <dsp:nvSpPr>
        <dsp:cNvPr id="0" name=""/>
        <dsp:cNvSpPr/>
      </dsp:nvSpPr>
      <dsp:spPr>
        <a:xfrm>
          <a:off x="553459" y="701650"/>
          <a:ext cx="7411544" cy="61608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EDS(EXPLORATORY DATA ANALYSIS)</a:t>
          </a:r>
          <a:endParaRPr lang="en-US" sz="2600" kern="1200"/>
        </a:p>
      </dsp:txBody>
      <dsp:txXfrm>
        <a:off x="571503" y="719694"/>
        <a:ext cx="6421543" cy="579994"/>
      </dsp:txXfrm>
    </dsp:sp>
    <dsp:sp modelId="{231FB145-5050-441F-AD6D-50CF6AA88028}">
      <dsp:nvSpPr>
        <dsp:cNvPr id="0" name=""/>
        <dsp:cNvSpPr/>
      </dsp:nvSpPr>
      <dsp:spPr>
        <a:xfrm>
          <a:off x="1106919" y="1403300"/>
          <a:ext cx="7411544" cy="616082"/>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MODEL BUILDING</a:t>
          </a:r>
          <a:endParaRPr lang="en-US" sz="2600" kern="1200"/>
        </a:p>
      </dsp:txBody>
      <dsp:txXfrm>
        <a:off x="1124963" y="1421344"/>
        <a:ext cx="6421543" cy="579994"/>
      </dsp:txXfrm>
    </dsp:sp>
    <dsp:sp modelId="{0CFDD717-7355-4745-AFEE-778D2651A857}">
      <dsp:nvSpPr>
        <dsp:cNvPr id="0" name=""/>
        <dsp:cNvSpPr/>
      </dsp:nvSpPr>
      <dsp:spPr>
        <a:xfrm>
          <a:off x="1660378" y="2104950"/>
          <a:ext cx="7411544" cy="616082"/>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MODEL EVALUATION</a:t>
          </a:r>
          <a:endParaRPr lang="en-US" sz="2600" kern="1200"/>
        </a:p>
      </dsp:txBody>
      <dsp:txXfrm>
        <a:off x="1678422" y="2122994"/>
        <a:ext cx="6421543" cy="579994"/>
      </dsp:txXfrm>
    </dsp:sp>
    <dsp:sp modelId="{308C79E5-1925-45F7-94D4-99460BEBE712}">
      <dsp:nvSpPr>
        <dsp:cNvPr id="0" name=""/>
        <dsp:cNvSpPr/>
      </dsp:nvSpPr>
      <dsp:spPr>
        <a:xfrm>
          <a:off x="2213838" y="2806600"/>
          <a:ext cx="7411544" cy="616082"/>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DEPLOYMRENT</a:t>
          </a:r>
          <a:endParaRPr lang="en-US" sz="2600" kern="1200"/>
        </a:p>
      </dsp:txBody>
      <dsp:txXfrm>
        <a:off x="2231882" y="2824644"/>
        <a:ext cx="6421543" cy="579994"/>
      </dsp:txXfrm>
    </dsp:sp>
    <dsp:sp modelId="{7560DE7A-7785-4A5A-98E9-C4241D496898}">
      <dsp:nvSpPr>
        <dsp:cNvPr id="0" name=""/>
        <dsp:cNvSpPr/>
      </dsp:nvSpPr>
      <dsp:spPr>
        <a:xfrm>
          <a:off x="7011090" y="450082"/>
          <a:ext cx="400453" cy="40045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101192" y="450082"/>
        <a:ext cx="220249" cy="301341"/>
      </dsp:txXfrm>
    </dsp:sp>
    <dsp:sp modelId="{03FE2079-EC9D-4C31-82C2-E29349BC1BB5}">
      <dsp:nvSpPr>
        <dsp:cNvPr id="0" name=""/>
        <dsp:cNvSpPr/>
      </dsp:nvSpPr>
      <dsp:spPr>
        <a:xfrm>
          <a:off x="7564550" y="1151732"/>
          <a:ext cx="400453" cy="400453"/>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654652" y="1151732"/>
        <a:ext cx="220249" cy="301341"/>
      </dsp:txXfrm>
    </dsp:sp>
    <dsp:sp modelId="{9EBF2D03-5283-45C8-88C7-D22E329E6402}">
      <dsp:nvSpPr>
        <dsp:cNvPr id="0" name=""/>
        <dsp:cNvSpPr/>
      </dsp:nvSpPr>
      <dsp:spPr>
        <a:xfrm>
          <a:off x="8118010" y="1843114"/>
          <a:ext cx="400453" cy="400453"/>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208112" y="1843114"/>
        <a:ext cx="220249" cy="301341"/>
      </dsp:txXfrm>
    </dsp:sp>
    <dsp:sp modelId="{67064A32-6782-4153-ABC2-3AD1C2DBEBDD}">
      <dsp:nvSpPr>
        <dsp:cNvPr id="0" name=""/>
        <dsp:cNvSpPr/>
      </dsp:nvSpPr>
      <dsp:spPr>
        <a:xfrm>
          <a:off x="8671469" y="2551610"/>
          <a:ext cx="400453" cy="400453"/>
        </a:xfrm>
        <a:prstGeom prst="downArrow">
          <a:avLst>
            <a:gd name="adj1" fmla="val 55000"/>
            <a:gd name="adj2" fmla="val 45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61571" y="2551610"/>
        <a:ext cx="220249" cy="301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811BD-0373-45A0-A24B-EEFFCECAF1F2}">
      <dsp:nvSpPr>
        <dsp:cNvPr id="0" name=""/>
        <dsp:cNvSpPr/>
      </dsp:nvSpPr>
      <dsp:spPr>
        <a:xfrm>
          <a:off x="551754" y="662319"/>
          <a:ext cx="590625" cy="59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F05A82-27BB-4F4E-84BD-EA916EB92A82}">
      <dsp:nvSpPr>
        <dsp:cNvPr id="0" name=""/>
        <dsp:cNvSpPr/>
      </dsp:nvSpPr>
      <dsp:spPr>
        <a:xfrm>
          <a:off x="3316" y="1343160"/>
          <a:ext cx="1687500"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0" i="0" kern="1200" dirty="0">
              <a:latin typeface="Times New Roman" panose="02020603050405020304" pitchFamily="18" charset="0"/>
              <a:cs typeface="Times New Roman" panose="02020603050405020304" pitchFamily="18" charset="0"/>
            </a:rPr>
            <a:t>We used pandas to read the data from the data set</a:t>
          </a:r>
          <a:r>
            <a:rPr lang="en-IN" sz="1600" b="0" i="0" kern="1200" dirty="0">
              <a:latin typeface="Times New Roman" panose="02020603050405020304" pitchFamily="18" charset="0"/>
              <a:cs typeface="Times New Roman" panose="02020603050405020304" pitchFamily="18" charset="0"/>
            </a:rPr>
            <a:t>.</a:t>
          </a:r>
          <a:endParaRPr lang="en-US" sz="1600" kern="1200" dirty="0">
            <a:latin typeface="Times New Roman" panose="02020603050405020304" pitchFamily="18" charset="0"/>
            <a:cs typeface="Times New Roman" panose="02020603050405020304" pitchFamily="18" charset="0"/>
          </a:endParaRPr>
        </a:p>
      </dsp:txBody>
      <dsp:txXfrm>
        <a:off x="3316" y="1343160"/>
        <a:ext cx="1687500" cy="632812"/>
      </dsp:txXfrm>
    </dsp:sp>
    <dsp:sp modelId="{3252925E-4B9B-49F2-8722-6F2C27F9E5D0}">
      <dsp:nvSpPr>
        <dsp:cNvPr id="0" name=""/>
        <dsp:cNvSpPr/>
      </dsp:nvSpPr>
      <dsp:spPr>
        <a:xfrm>
          <a:off x="3316" y="2017933"/>
          <a:ext cx="1687500" cy="742429"/>
        </a:xfrm>
        <a:prstGeom prst="rect">
          <a:avLst/>
        </a:prstGeom>
        <a:noFill/>
        <a:ln>
          <a:noFill/>
        </a:ln>
        <a:effectLst/>
      </dsp:spPr>
      <dsp:style>
        <a:lnRef idx="0">
          <a:scrgbClr r="0" g="0" b="0"/>
        </a:lnRef>
        <a:fillRef idx="0">
          <a:scrgbClr r="0" g="0" b="0"/>
        </a:fillRef>
        <a:effectRef idx="0">
          <a:scrgbClr r="0" g="0" b="0"/>
        </a:effectRef>
        <a:fontRef idx="minor"/>
      </dsp:style>
    </dsp:sp>
    <dsp:sp modelId="{925A31E5-EAE0-41B7-BE90-2C9EC16ABE0B}">
      <dsp:nvSpPr>
        <dsp:cNvPr id="0" name=""/>
        <dsp:cNvSpPr/>
      </dsp:nvSpPr>
      <dsp:spPr>
        <a:xfrm>
          <a:off x="2534566" y="662319"/>
          <a:ext cx="590625" cy="59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D0BC15-4EDD-42E4-8B00-EC981A1FF6CC}">
      <dsp:nvSpPr>
        <dsp:cNvPr id="0" name=""/>
        <dsp:cNvSpPr/>
      </dsp:nvSpPr>
      <dsp:spPr>
        <a:xfrm>
          <a:off x="1986129" y="1343160"/>
          <a:ext cx="1687500"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0" i="0" kern="1200" dirty="0">
              <a:latin typeface="Times New Roman" panose="02020603050405020304" pitchFamily="18" charset="0"/>
              <a:cs typeface="Times New Roman" panose="02020603050405020304" pitchFamily="18" charset="0"/>
            </a:rPr>
            <a:t>Datasets or Data files:</a:t>
          </a:r>
          <a:endParaRPr lang="en-US" sz="1600" kern="1200" dirty="0">
            <a:latin typeface="Times New Roman" panose="02020603050405020304" pitchFamily="18" charset="0"/>
            <a:cs typeface="Times New Roman" panose="02020603050405020304" pitchFamily="18" charset="0"/>
          </a:endParaRPr>
        </a:p>
      </dsp:txBody>
      <dsp:txXfrm>
        <a:off x="1986129" y="1343160"/>
        <a:ext cx="1687500" cy="632812"/>
      </dsp:txXfrm>
    </dsp:sp>
    <dsp:sp modelId="{A1458135-515D-406C-ABF4-8832936D1AE2}">
      <dsp:nvSpPr>
        <dsp:cNvPr id="0" name=""/>
        <dsp:cNvSpPr/>
      </dsp:nvSpPr>
      <dsp:spPr>
        <a:xfrm>
          <a:off x="1986129" y="2017933"/>
          <a:ext cx="1687500" cy="742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Users</a:t>
          </a:r>
          <a:endParaRPr lang="en-US" sz="1400" kern="1200" dirty="0">
            <a:latin typeface="Times New Roman" panose="02020603050405020304" pitchFamily="18" charset="0"/>
            <a:cs typeface="Times New Roman" panose="02020603050405020304" pitchFamily="18" charset="0"/>
          </a:endParaRPr>
        </a:p>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Books</a:t>
          </a:r>
          <a:endParaRPr lang="en-US" sz="1400" kern="1200" dirty="0">
            <a:latin typeface="Times New Roman" panose="02020603050405020304" pitchFamily="18" charset="0"/>
            <a:cs typeface="Times New Roman" panose="02020603050405020304" pitchFamily="18" charset="0"/>
          </a:endParaRPr>
        </a:p>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Ratings</a:t>
          </a:r>
          <a:endParaRPr lang="en-US" sz="1400" kern="1200" dirty="0">
            <a:latin typeface="Times New Roman" panose="02020603050405020304" pitchFamily="18" charset="0"/>
            <a:cs typeface="Times New Roman" panose="02020603050405020304" pitchFamily="18" charset="0"/>
          </a:endParaRPr>
        </a:p>
      </dsp:txBody>
      <dsp:txXfrm>
        <a:off x="1986129" y="2017933"/>
        <a:ext cx="1687500" cy="742429"/>
      </dsp:txXfrm>
    </dsp:sp>
    <dsp:sp modelId="{D9D5A167-77B1-4E18-AA8A-BD9DCD376A85}">
      <dsp:nvSpPr>
        <dsp:cNvPr id="0" name=""/>
        <dsp:cNvSpPr/>
      </dsp:nvSpPr>
      <dsp:spPr>
        <a:xfrm>
          <a:off x="4517379" y="662319"/>
          <a:ext cx="590625" cy="590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2E8A41-2954-4792-BA83-BB6BCC658D21}">
      <dsp:nvSpPr>
        <dsp:cNvPr id="0" name=""/>
        <dsp:cNvSpPr/>
      </dsp:nvSpPr>
      <dsp:spPr>
        <a:xfrm>
          <a:off x="3968941" y="1343160"/>
          <a:ext cx="1687500"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IN" sz="1600" b="0" i="0" kern="1200" dirty="0">
              <a:latin typeface="Times New Roman" panose="02020603050405020304" pitchFamily="18" charset="0"/>
              <a:cs typeface="Times New Roman" panose="02020603050405020304" pitchFamily="18" charset="0"/>
            </a:rPr>
            <a:t>Users:</a:t>
          </a:r>
          <a:endParaRPr lang="en-US" sz="1600" kern="1200" dirty="0">
            <a:latin typeface="Times New Roman" panose="02020603050405020304" pitchFamily="18" charset="0"/>
            <a:cs typeface="Times New Roman" panose="02020603050405020304" pitchFamily="18" charset="0"/>
          </a:endParaRPr>
        </a:p>
      </dsp:txBody>
      <dsp:txXfrm>
        <a:off x="3968941" y="1343160"/>
        <a:ext cx="1687500" cy="632812"/>
      </dsp:txXfrm>
    </dsp:sp>
    <dsp:sp modelId="{6B662BF9-FB73-4787-AD8D-25C6CB33A9AC}">
      <dsp:nvSpPr>
        <dsp:cNvPr id="0" name=""/>
        <dsp:cNvSpPr/>
      </dsp:nvSpPr>
      <dsp:spPr>
        <a:xfrm>
          <a:off x="3968941" y="2017933"/>
          <a:ext cx="1687500" cy="742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b="0" i="0" kern="1200" dirty="0">
              <a:latin typeface="Times New Roman" panose="02020603050405020304" pitchFamily="18" charset="0"/>
              <a:cs typeface="Times New Roman" panose="02020603050405020304" pitchFamily="18" charset="0"/>
            </a:rPr>
            <a:t>User-Id</a:t>
          </a:r>
        </a:p>
        <a:p>
          <a:pPr marL="0" lvl="0" indent="0" algn="ctr" defTabSz="622300">
            <a:lnSpc>
              <a:spcPct val="90000"/>
            </a:lnSpc>
            <a:spcBef>
              <a:spcPct val="0"/>
            </a:spcBef>
            <a:spcAft>
              <a:spcPct val="35000"/>
            </a:spcAft>
            <a:buNone/>
          </a:pPr>
          <a:r>
            <a:rPr lang="en-IN" sz="1400" b="0" i="0" kern="1200" dirty="0">
              <a:latin typeface="Times New Roman" panose="02020603050405020304" pitchFamily="18" charset="0"/>
              <a:cs typeface="Times New Roman" panose="02020603050405020304" pitchFamily="18" charset="0"/>
            </a:rPr>
            <a:t> Location</a:t>
          </a:r>
        </a:p>
        <a:p>
          <a:pPr marL="0" lvl="0" indent="0" algn="ctr" defTabSz="622300">
            <a:lnSpc>
              <a:spcPct val="90000"/>
            </a:lnSpc>
            <a:spcBef>
              <a:spcPct val="0"/>
            </a:spcBef>
            <a:spcAft>
              <a:spcPct val="35000"/>
            </a:spcAft>
            <a:buNone/>
          </a:pPr>
          <a:r>
            <a:rPr lang="en-IN" sz="1400" b="0" i="0" kern="1200" dirty="0">
              <a:latin typeface="Times New Roman" panose="02020603050405020304" pitchFamily="18" charset="0"/>
              <a:cs typeface="Times New Roman" panose="02020603050405020304" pitchFamily="18" charset="0"/>
            </a:rPr>
            <a:t> Age</a:t>
          </a:r>
          <a:endParaRPr lang="en-US" sz="1400" kern="1200" dirty="0">
            <a:latin typeface="Times New Roman" panose="02020603050405020304" pitchFamily="18" charset="0"/>
            <a:cs typeface="Times New Roman" panose="02020603050405020304" pitchFamily="18" charset="0"/>
          </a:endParaRPr>
        </a:p>
      </dsp:txBody>
      <dsp:txXfrm>
        <a:off x="3968941" y="2017933"/>
        <a:ext cx="1687500" cy="742429"/>
      </dsp:txXfrm>
    </dsp:sp>
    <dsp:sp modelId="{EA619693-AA9A-4C6A-B7E6-BA9B3026A0A7}">
      <dsp:nvSpPr>
        <dsp:cNvPr id="0" name=""/>
        <dsp:cNvSpPr/>
      </dsp:nvSpPr>
      <dsp:spPr>
        <a:xfrm>
          <a:off x="6500191" y="662319"/>
          <a:ext cx="590625" cy="5906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CFBBF4-5A5A-462E-8559-970DD6CAB134}">
      <dsp:nvSpPr>
        <dsp:cNvPr id="0" name=""/>
        <dsp:cNvSpPr/>
      </dsp:nvSpPr>
      <dsp:spPr>
        <a:xfrm>
          <a:off x="5951754" y="1343160"/>
          <a:ext cx="1687500"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IN" sz="1600" b="0" i="0" kern="1200" dirty="0">
              <a:latin typeface="Times New Roman" panose="02020603050405020304" pitchFamily="18" charset="0"/>
              <a:cs typeface="Times New Roman" panose="02020603050405020304" pitchFamily="18" charset="0"/>
            </a:rPr>
            <a:t>Books:</a:t>
          </a:r>
          <a:endParaRPr lang="en-US" sz="1600" kern="1200" dirty="0">
            <a:latin typeface="Times New Roman" panose="02020603050405020304" pitchFamily="18" charset="0"/>
            <a:cs typeface="Times New Roman" panose="02020603050405020304" pitchFamily="18" charset="0"/>
          </a:endParaRPr>
        </a:p>
      </dsp:txBody>
      <dsp:txXfrm>
        <a:off x="5951754" y="1343160"/>
        <a:ext cx="1687500" cy="632812"/>
      </dsp:txXfrm>
    </dsp:sp>
    <dsp:sp modelId="{A7D72235-F6B9-400F-9459-12BE71FCA0EB}">
      <dsp:nvSpPr>
        <dsp:cNvPr id="0" name=""/>
        <dsp:cNvSpPr/>
      </dsp:nvSpPr>
      <dsp:spPr>
        <a:xfrm>
          <a:off x="5951754" y="2017933"/>
          <a:ext cx="1687500" cy="742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b="0" i="0" kern="1200" dirty="0">
              <a:latin typeface="Times New Roman" panose="02020603050405020304" pitchFamily="18" charset="0"/>
              <a:cs typeface="Times New Roman" panose="02020603050405020304" pitchFamily="18" charset="0"/>
            </a:rPr>
            <a:t>ISBN, Book-title, Book author, Year of publication, publisher, image URL-S, M, L</a:t>
          </a:r>
          <a:endParaRPr lang="en-US" sz="1400" kern="1200" dirty="0">
            <a:latin typeface="Times New Roman" panose="02020603050405020304" pitchFamily="18" charset="0"/>
            <a:cs typeface="Times New Roman" panose="02020603050405020304" pitchFamily="18" charset="0"/>
          </a:endParaRPr>
        </a:p>
      </dsp:txBody>
      <dsp:txXfrm>
        <a:off x="5951754" y="2017933"/>
        <a:ext cx="1687500" cy="742429"/>
      </dsp:txXfrm>
    </dsp:sp>
    <dsp:sp modelId="{54525542-ED21-4C93-B49D-C52144B33888}">
      <dsp:nvSpPr>
        <dsp:cNvPr id="0" name=""/>
        <dsp:cNvSpPr/>
      </dsp:nvSpPr>
      <dsp:spPr>
        <a:xfrm>
          <a:off x="8483004" y="662319"/>
          <a:ext cx="590625" cy="5906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0CD181-3EB1-4FFF-9193-C975ED88EFDE}">
      <dsp:nvSpPr>
        <dsp:cNvPr id="0" name=""/>
        <dsp:cNvSpPr/>
      </dsp:nvSpPr>
      <dsp:spPr>
        <a:xfrm>
          <a:off x="7934566" y="1343160"/>
          <a:ext cx="1687500"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IN" sz="1600" b="0" i="0" kern="1200" dirty="0">
              <a:latin typeface="Times New Roman" panose="02020603050405020304" pitchFamily="18" charset="0"/>
              <a:cs typeface="Times New Roman" panose="02020603050405020304" pitchFamily="18" charset="0"/>
            </a:rPr>
            <a:t>Ratings</a:t>
          </a:r>
          <a:r>
            <a:rPr lang="en-IN" sz="1600" b="0" i="0" kern="1200" dirty="0"/>
            <a:t>:</a:t>
          </a:r>
          <a:endParaRPr lang="en-US" sz="1600" kern="1200" dirty="0"/>
        </a:p>
      </dsp:txBody>
      <dsp:txXfrm>
        <a:off x="7934566" y="1343160"/>
        <a:ext cx="1687500" cy="632812"/>
      </dsp:txXfrm>
    </dsp:sp>
    <dsp:sp modelId="{DB0BBBEF-DBF4-4619-B4F0-DAFD151F9532}">
      <dsp:nvSpPr>
        <dsp:cNvPr id="0" name=""/>
        <dsp:cNvSpPr/>
      </dsp:nvSpPr>
      <dsp:spPr>
        <a:xfrm>
          <a:off x="7934566" y="2017933"/>
          <a:ext cx="1687500" cy="742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b="0" i="0" kern="1200" dirty="0">
              <a:latin typeface="Times New Roman" panose="02020603050405020304" pitchFamily="18" charset="0"/>
              <a:cs typeface="Times New Roman" panose="02020603050405020304" pitchFamily="18" charset="0"/>
            </a:rPr>
            <a:t>User-Id, ISBN, Booking-rating</a:t>
          </a:r>
          <a:endParaRPr lang="en-US" sz="1400" kern="1200" dirty="0">
            <a:latin typeface="Times New Roman" panose="02020603050405020304" pitchFamily="18" charset="0"/>
            <a:cs typeface="Times New Roman" panose="02020603050405020304" pitchFamily="18" charset="0"/>
          </a:endParaRPr>
        </a:p>
      </dsp:txBody>
      <dsp:txXfrm>
        <a:off x="7934566" y="2017933"/>
        <a:ext cx="1687500" cy="7424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34D45B8-9FD0-49EC-BE5B-7921EA1EC963}" type="datetimeFigureOut">
              <a:rPr lang="en-IN" smtClean="0"/>
              <a:t>02-10-2023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288306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D45B8-9FD0-49EC-BE5B-7921EA1EC963}"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80153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4D45B8-9FD0-49EC-BE5B-7921EA1EC963}"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1735882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4D45B8-9FD0-49EC-BE5B-7921EA1EC963}"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3072773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D45B8-9FD0-49EC-BE5B-7921EA1EC963}"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2985450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4D45B8-9FD0-49EC-BE5B-7921EA1EC963}"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3286695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4D45B8-9FD0-49EC-BE5B-7921EA1EC963}" type="datetimeFigureOut">
              <a:rPr lang="en-IN" smtClean="0"/>
              <a:t>02-10-2023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380527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4D45B8-9FD0-49EC-BE5B-7921EA1EC963}"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3099870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34D45B8-9FD0-49EC-BE5B-7921EA1EC963}"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301210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D45B8-9FD0-49EC-BE5B-7921EA1EC963}"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85440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D45B8-9FD0-49EC-BE5B-7921EA1EC963}"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304088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D45B8-9FD0-49EC-BE5B-7921EA1EC963}"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23484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D45B8-9FD0-49EC-BE5B-7921EA1EC963}"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62355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D45B8-9FD0-49EC-BE5B-7921EA1EC963}"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301872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D45B8-9FD0-49EC-BE5B-7921EA1EC963}"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386909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D45B8-9FD0-49EC-BE5B-7921EA1EC963}"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247794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D45B8-9FD0-49EC-BE5B-7921EA1EC963}"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309C9A-D517-4309-9E40-79366C8A9E89}" type="slidenum">
              <a:rPr lang="en-IN" smtClean="0"/>
              <a:t>‹#›</a:t>
            </a:fld>
            <a:endParaRPr lang="en-IN"/>
          </a:p>
        </p:txBody>
      </p:sp>
    </p:spTree>
    <p:extLst>
      <p:ext uri="{BB962C8B-B14F-4D97-AF65-F5344CB8AC3E}">
        <p14:creationId xmlns:p14="http://schemas.microsoft.com/office/powerpoint/2010/main" val="228237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34D45B8-9FD0-49EC-BE5B-7921EA1EC963}" type="datetimeFigureOut">
              <a:rPr lang="en-IN" smtClean="0"/>
              <a:t>02-10-2023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309C9A-D517-4309-9E40-79366C8A9E89}" type="slidenum">
              <a:rPr lang="en-IN" smtClean="0"/>
              <a:t>‹#›</a:t>
            </a:fld>
            <a:endParaRPr lang="en-IN"/>
          </a:p>
        </p:txBody>
      </p:sp>
    </p:spTree>
    <p:extLst>
      <p:ext uri="{BB962C8B-B14F-4D97-AF65-F5344CB8AC3E}">
        <p14:creationId xmlns:p14="http://schemas.microsoft.com/office/powerpoint/2010/main" val="3184053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pic>
        <p:nvPicPr>
          <p:cNvPr id="5" name="Picture 4" descr="Books on a table">
            <a:extLst>
              <a:ext uri="{FF2B5EF4-FFF2-40B4-BE49-F238E27FC236}">
                <a16:creationId xmlns:a16="http://schemas.microsoft.com/office/drawing/2014/main" id="{ACEB4B49-D6EC-D227-6466-E0D3C91E9FAB}"/>
              </a:ext>
            </a:extLst>
          </p:cNvPr>
          <p:cNvPicPr>
            <a:picLocks noChangeAspect="1"/>
          </p:cNvPicPr>
          <p:nvPr/>
        </p:nvPicPr>
        <p:blipFill rotWithShape="1">
          <a:blip r:embed="rId2"/>
          <a:srcRect l="40593" r="5015"/>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1"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9BF76038-893C-1CF9-05D8-AD6C99C7428A}"/>
              </a:ext>
            </a:extLst>
          </p:cNvPr>
          <p:cNvSpPr>
            <a:spLocks noGrp="1"/>
          </p:cNvSpPr>
          <p:nvPr>
            <p:ph type="ctrTitle"/>
          </p:nvPr>
        </p:nvSpPr>
        <p:spPr>
          <a:xfrm>
            <a:off x="5529758" y="-668167"/>
            <a:ext cx="5428551" cy="3153753"/>
          </a:xfrm>
        </p:spPr>
        <p:txBody>
          <a:bodyPr>
            <a:normAutofit/>
          </a:bodyPr>
          <a:lstStyle/>
          <a:p>
            <a:r>
              <a:rPr lang="en-US" sz="4600" b="1" dirty="0">
                <a:latin typeface="Times New Roman" panose="02020603050405020304" pitchFamily="18" charset="0"/>
                <a:cs typeface="Times New Roman" panose="02020603050405020304" pitchFamily="18" charset="0"/>
              </a:rPr>
              <a:t>Book Recommendation</a:t>
            </a:r>
            <a:endParaRPr lang="en-IN" sz="4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8F73C7-9DE6-3C0E-0345-E47AB75C2B77}"/>
              </a:ext>
            </a:extLst>
          </p:cNvPr>
          <p:cNvSpPr>
            <a:spLocks noGrp="1"/>
          </p:cNvSpPr>
          <p:nvPr>
            <p:ph type="subTitle" idx="1"/>
          </p:nvPr>
        </p:nvSpPr>
        <p:spPr>
          <a:xfrm>
            <a:off x="5695061" y="2962275"/>
            <a:ext cx="5428551" cy="3251712"/>
          </a:xfrm>
        </p:spPr>
        <p:txBody>
          <a:bodyPr>
            <a:normAutofit/>
          </a:bodyPr>
          <a:lstStyle/>
          <a:p>
            <a:pPr>
              <a:lnSpc>
                <a:spcPct val="90000"/>
              </a:lnSpc>
            </a:pPr>
            <a:r>
              <a:rPr lang="en-US" sz="2000" b="1" u="sng" dirty="0">
                <a:solidFill>
                  <a:schemeClr val="bg1"/>
                </a:solidFill>
                <a:latin typeface="Times New Roman" panose="02020603050405020304" pitchFamily="18" charset="0"/>
                <a:cs typeface="Times New Roman" panose="02020603050405020304" pitchFamily="18" charset="0"/>
              </a:rPr>
              <a:t>By Group 1</a:t>
            </a:r>
            <a:r>
              <a:rPr lang="en-US" sz="2000" u="sng" dirty="0">
                <a:solidFill>
                  <a:schemeClr val="bg1"/>
                </a:solidFill>
                <a:latin typeface="Times New Roman" panose="02020603050405020304" pitchFamily="18" charset="0"/>
                <a:cs typeface="Times New Roman" panose="02020603050405020304" pitchFamily="18" charset="0"/>
              </a:rPr>
              <a:t>:-</a:t>
            </a:r>
          </a:p>
          <a:p>
            <a:pPr>
              <a:lnSpc>
                <a:spcPct val="90000"/>
              </a:lnSpc>
            </a:pPr>
            <a:r>
              <a:rPr lang="en-US" sz="2000" dirty="0">
                <a:latin typeface="Times New Roman" panose="02020603050405020304" pitchFamily="18" charset="0"/>
                <a:cs typeface="Times New Roman" panose="02020603050405020304" pitchFamily="18" charset="0"/>
              </a:rPr>
              <a:t>Mr. Parth </a:t>
            </a:r>
            <a:r>
              <a:rPr lang="en-US" sz="2000" dirty="0" err="1">
                <a:latin typeface="Times New Roman" panose="02020603050405020304" pitchFamily="18" charset="0"/>
                <a:cs typeface="Times New Roman" panose="02020603050405020304" pitchFamily="18" charset="0"/>
              </a:rPr>
              <a:t>Suhas</a:t>
            </a:r>
            <a:r>
              <a:rPr lang="en-US" sz="2000" dirty="0">
                <a:latin typeface="Times New Roman" panose="02020603050405020304" pitchFamily="18" charset="0"/>
                <a:cs typeface="Times New Roman" panose="02020603050405020304" pitchFamily="18" charset="0"/>
              </a:rPr>
              <a:t> Mane</a:t>
            </a:r>
          </a:p>
          <a:p>
            <a:pPr>
              <a:lnSpc>
                <a:spcPct val="90000"/>
              </a:lnSpc>
            </a:pPr>
            <a:r>
              <a:rPr lang="en-US" sz="2000" dirty="0">
                <a:latin typeface="Times New Roman" panose="02020603050405020304" pitchFamily="18" charset="0"/>
                <a:cs typeface="Times New Roman" panose="02020603050405020304" pitchFamily="18" charset="0"/>
              </a:rPr>
              <a:t>Mr. Sushant Sadanand </a:t>
            </a:r>
            <a:r>
              <a:rPr lang="en-US" sz="2000" dirty="0" err="1">
                <a:latin typeface="Times New Roman" panose="02020603050405020304" pitchFamily="18" charset="0"/>
                <a:cs typeface="Times New Roman" panose="02020603050405020304" pitchFamily="18" charset="0"/>
              </a:rPr>
              <a:t>Kashikar</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Mr. Abhishek G</a:t>
            </a:r>
          </a:p>
          <a:p>
            <a:pPr>
              <a:lnSpc>
                <a:spcPct val="90000"/>
              </a:lnSpc>
            </a:pPr>
            <a:r>
              <a:rPr lang="en-US" sz="2000" dirty="0">
                <a:latin typeface="Times New Roman" panose="02020603050405020304" pitchFamily="18" charset="0"/>
                <a:cs typeface="Times New Roman" panose="02020603050405020304" pitchFamily="18" charset="0"/>
              </a:rPr>
              <a:t>Miss. Shruthi Shankar </a:t>
            </a:r>
            <a:r>
              <a:rPr lang="en-US" sz="2000" dirty="0" err="1">
                <a:latin typeface="Times New Roman" panose="02020603050405020304" pitchFamily="18" charset="0"/>
                <a:cs typeface="Times New Roman" panose="02020603050405020304" pitchFamily="18" charset="0"/>
              </a:rPr>
              <a:t>Molawade</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Miss. </a:t>
            </a:r>
            <a:r>
              <a:rPr lang="en-US" sz="2000" dirty="0" err="1">
                <a:latin typeface="Times New Roman" panose="02020603050405020304" pitchFamily="18" charset="0"/>
                <a:cs typeface="Times New Roman" panose="02020603050405020304" pitchFamily="18" charset="0"/>
              </a:rPr>
              <a:t>Vundavalli</a:t>
            </a:r>
            <a:r>
              <a:rPr lang="en-US" sz="2000" dirty="0">
                <a:latin typeface="Times New Roman" panose="02020603050405020304" pitchFamily="18" charset="0"/>
                <a:cs typeface="Times New Roman" panose="02020603050405020304" pitchFamily="18" charset="0"/>
              </a:rPr>
              <a:t> Swetha Bindu</a:t>
            </a:r>
          </a:p>
          <a:p>
            <a:pPr>
              <a:lnSpc>
                <a:spcPct val="90000"/>
              </a:lnSpc>
            </a:pPr>
            <a:r>
              <a:rPr lang="en-US" sz="2000" dirty="0">
                <a:latin typeface="Times New Roman" panose="02020603050405020304" pitchFamily="18" charset="0"/>
                <a:cs typeface="Times New Roman" panose="02020603050405020304" pitchFamily="18" charset="0"/>
              </a:rPr>
              <a:t>Miss. </a:t>
            </a:r>
            <a:r>
              <a:rPr lang="en-US" sz="2000" dirty="0" err="1">
                <a:latin typeface="Times New Roman" panose="02020603050405020304" pitchFamily="18" charset="0"/>
                <a:cs typeface="Times New Roman" panose="02020603050405020304" pitchFamily="18" charset="0"/>
              </a:rPr>
              <a:t>Annamreddy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Jyotshna</a:t>
            </a: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Mr. Gogula Madhu</a:t>
            </a:r>
          </a:p>
          <a:p>
            <a:pPr>
              <a:lnSpc>
                <a:spcPct val="90000"/>
              </a:lnSpc>
            </a:pPr>
            <a:endParaRPr lang="en-IN" sz="500" dirty="0"/>
          </a:p>
        </p:txBody>
      </p:sp>
      <p:sp>
        <p:nvSpPr>
          <p:cNvPr id="23" name="Rectangle 22">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2670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9" name="Freeform: Shape 2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3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pic>
        <p:nvPicPr>
          <p:cNvPr id="9" name="Picture 8">
            <a:extLst>
              <a:ext uri="{FF2B5EF4-FFF2-40B4-BE49-F238E27FC236}">
                <a16:creationId xmlns:a16="http://schemas.microsoft.com/office/drawing/2014/main" id="{4D2B272D-2C3C-47BC-9CB2-6CE79D929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1" y="495300"/>
            <a:ext cx="7139732" cy="5960535"/>
          </a:xfrm>
          <a:prstGeom prst="rect">
            <a:avLst/>
          </a:prstGeom>
        </p:spPr>
      </p:pic>
      <p:sp>
        <p:nvSpPr>
          <p:cNvPr id="33" name="Rectangle 3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Oval 3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01B6FC6-914F-BEB4-1B37-C6E78954CDDB}"/>
              </a:ext>
            </a:extLst>
          </p:cNvPr>
          <p:cNvSpPr>
            <a:spLocks noGrp="1"/>
          </p:cNvSpPr>
          <p:nvPr>
            <p:ph idx="1"/>
          </p:nvPr>
        </p:nvSpPr>
        <p:spPr>
          <a:xfrm>
            <a:off x="541176" y="2120900"/>
            <a:ext cx="3747505" cy="3898900"/>
          </a:xfrm>
        </p:spPr>
        <p:txBody>
          <a:bodyPr>
            <a:normAutofit/>
          </a:bodyPr>
          <a:lstStyle/>
          <a:p>
            <a:r>
              <a:rPr lang="en-US" sz="2000" b="1" dirty="0">
                <a:solidFill>
                  <a:srgbClr val="FFFFFF"/>
                </a:solidFill>
                <a:latin typeface="Times New Roman" panose="02020603050405020304" pitchFamily="18" charset="0"/>
                <a:cs typeface="Times New Roman" panose="02020603050405020304" pitchFamily="18" charset="0"/>
              </a:rPr>
              <a:t>Top 10 Publisher:</a:t>
            </a:r>
          </a:p>
          <a:p>
            <a:pPr marL="0" indent="0">
              <a:buNone/>
            </a:pPr>
            <a:r>
              <a:rPr lang="en-IN" sz="2000" dirty="0">
                <a:solidFill>
                  <a:srgbClr val="FFFFFF"/>
                </a:solidFill>
                <a:latin typeface="Times New Roman" panose="02020603050405020304" pitchFamily="18" charset="0"/>
                <a:cs typeface="Times New Roman" panose="02020603050405020304" pitchFamily="18" charset="0"/>
              </a:rPr>
              <a:t>Harlequin publishers are in the top where they published over 7000 books.</a:t>
            </a:r>
          </a:p>
          <a:p>
            <a:pPr lvl="1"/>
            <a:endParaRPr lang="en-IN" dirty="0">
              <a:solidFill>
                <a:srgbClr val="FFFFFF"/>
              </a:solidFill>
            </a:endParaRPr>
          </a:p>
        </p:txBody>
      </p:sp>
      <p:sp>
        <p:nvSpPr>
          <p:cNvPr id="3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9549454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4" name="Freeform: Shape 1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pic>
        <p:nvPicPr>
          <p:cNvPr id="7" name="Picture 6">
            <a:extLst>
              <a:ext uri="{FF2B5EF4-FFF2-40B4-BE49-F238E27FC236}">
                <a16:creationId xmlns:a16="http://schemas.microsoft.com/office/drawing/2014/main" id="{CB5AB15D-913C-DBE1-3D94-27744E38325C}"/>
              </a:ext>
            </a:extLst>
          </p:cNvPr>
          <p:cNvPicPr>
            <a:picLocks noChangeAspect="1"/>
          </p:cNvPicPr>
          <p:nvPr/>
        </p:nvPicPr>
        <p:blipFill rotWithShape="1">
          <a:blip r:embed="rId2">
            <a:extLst>
              <a:ext uri="{28A0092B-C50C-407E-A947-70E740481C1C}">
                <a14:useLocalDpi xmlns:a14="http://schemas.microsoft.com/office/drawing/2010/main" val="0"/>
              </a:ext>
            </a:extLst>
          </a:blip>
          <a:srcRect l="675" r="9546" b="-2"/>
          <a:stretch/>
        </p:blipFill>
        <p:spPr>
          <a:xfrm>
            <a:off x="4905375" y="590550"/>
            <a:ext cx="6863290" cy="5865285"/>
          </a:xfrm>
          <a:prstGeom prst="rect">
            <a:avLst/>
          </a:prstGeom>
        </p:spPr>
      </p:pic>
      <p:sp>
        <p:nvSpPr>
          <p:cNvPr id="18" name="Rectangle 1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76E0DBD-2FA4-720C-C597-2CC4AE8CCF8B}"/>
              </a:ext>
            </a:extLst>
          </p:cNvPr>
          <p:cNvSpPr>
            <a:spLocks noGrp="1"/>
          </p:cNvSpPr>
          <p:nvPr>
            <p:ph idx="1"/>
          </p:nvPr>
        </p:nvSpPr>
        <p:spPr>
          <a:xfrm>
            <a:off x="643812" y="2120900"/>
            <a:ext cx="3644869" cy="3898900"/>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Top 10 Authors:</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Agatha Christie was the author who wrote more than 600 books.</a:t>
            </a:r>
          </a:p>
        </p:txBody>
      </p:sp>
      <p:sp>
        <p:nvSpPr>
          <p:cNvPr id="2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1421290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pic>
        <p:nvPicPr>
          <p:cNvPr id="7" name="Picture 6">
            <a:extLst>
              <a:ext uri="{FF2B5EF4-FFF2-40B4-BE49-F238E27FC236}">
                <a16:creationId xmlns:a16="http://schemas.microsoft.com/office/drawing/2014/main" id="{99A74B00-96DC-DAC2-7E96-C85D345B0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58" y="1160733"/>
            <a:ext cx="7279742" cy="5617636"/>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BD1833-ED52-197F-68C7-9D47B282D722}"/>
              </a:ext>
            </a:extLst>
          </p:cNvPr>
          <p:cNvSpPr>
            <a:spLocks noGrp="1"/>
          </p:cNvSpPr>
          <p:nvPr>
            <p:ph idx="1"/>
          </p:nvPr>
        </p:nvSpPr>
        <p:spPr>
          <a:xfrm>
            <a:off x="717022" y="2046540"/>
            <a:ext cx="3757303" cy="3898900"/>
          </a:xfrm>
        </p:spPr>
        <p:txBody>
          <a:bodyPr>
            <a:normAutofit/>
          </a:bodyPr>
          <a:lstStyle/>
          <a:p>
            <a:r>
              <a:rPr lang="en-US" sz="2000" b="1" dirty="0">
                <a:solidFill>
                  <a:srgbClr val="FFFFFF"/>
                </a:solidFill>
                <a:latin typeface="Times New Roman" panose="02020603050405020304" pitchFamily="18" charset="0"/>
                <a:cs typeface="Times New Roman" panose="02020603050405020304" pitchFamily="18" charset="0"/>
              </a:rPr>
              <a:t>Top 10 Popular Books:</a:t>
            </a:r>
          </a:p>
          <a:p>
            <a:pPr marL="0" indent="0">
              <a:buNone/>
            </a:pPr>
            <a:r>
              <a:rPr lang="en-US" sz="2000" dirty="0">
                <a:solidFill>
                  <a:srgbClr val="FFFFFF"/>
                </a:solidFill>
                <a:latin typeface="Times New Roman" panose="02020603050405020304" pitchFamily="18" charset="0"/>
                <a:cs typeface="Times New Roman" panose="02020603050405020304" pitchFamily="18" charset="0"/>
              </a:rPr>
              <a:t>Wild Animus was the popular book which got highest ratings around 2500.</a:t>
            </a:r>
          </a:p>
          <a:p>
            <a:endParaRPr lang="en-IN" dirty="0">
              <a:solidFill>
                <a:srgbClr val="FFFFFF"/>
              </a:solidFill>
            </a:endParaRP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26354453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Books on a table">
            <a:extLst>
              <a:ext uri="{FF2B5EF4-FFF2-40B4-BE49-F238E27FC236}">
                <a16:creationId xmlns:a16="http://schemas.microsoft.com/office/drawing/2014/main" id="{4D934B4A-A0BF-65E0-A89F-C06960FB3639}"/>
              </a:ext>
            </a:extLst>
          </p:cNvPr>
          <p:cNvPicPr>
            <a:picLocks noChangeAspect="1"/>
          </p:cNvPicPr>
          <p:nvPr/>
        </p:nvPicPr>
        <p:blipFill rotWithShape="1">
          <a:blip r:embed="rId3"/>
          <a:srcRect t="38311" r="-1"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5" name="Freeform: Shape 1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2C424A7D-2FC2-6398-FA8C-3AD2E5417888}"/>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dirty="0">
                <a:solidFill>
                  <a:schemeClr val="accent1">
                    <a:lumMod val="60000"/>
                    <a:lumOff val="40000"/>
                  </a:schemeClr>
                </a:solidFill>
                <a:latin typeface="Times New Roman" panose="02020603050405020304" pitchFamily="18" charset="0"/>
                <a:cs typeface="Times New Roman" panose="02020603050405020304" pitchFamily="18" charset="0"/>
              </a:rPr>
              <a:t>Model Building</a:t>
            </a:r>
          </a:p>
        </p:txBody>
      </p:sp>
      <p:sp>
        <p:nvSpPr>
          <p:cNvPr id="1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660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CF1B-E9CF-24F3-91CF-C8D06867EBA0}"/>
              </a:ext>
            </a:extLst>
          </p:cNvPr>
          <p:cNvSpPr>
            <a:spLocks noGrp="1"/>
          </p:cNvSpPr>
          <p:nvPr>
            <p:ph type="title"/>
          </p:nvPr>
        </p:nvSpPr>
        <p:spPr>
          <a:xfrm>
            <a:off x="949681" y="79137"/>
            <a:ext cx="5805682" cy="1735667"/>
          </a:xfrm>
        </p:spPr>
        <p:txBody>
          <a:bodyPr>
            <a:normAutofit/>
          </a:body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1.Popularity Based </a:t>
            </a:r>
            <a:br>
              <a:rPr lang="en-US"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 Model Building</a:t>
            </a:r>
          </a:p>
        </p:txBody>
      </p:sp>
      <p:sp>
        <p:nvSpPr>
          <p:cNvPr id="4" name="Text Placeholder 3">
            <a:extLst>
              <a:ext uri="{FF2B5EF4-FFF2-40B4-BE49-F238E27FC236}">
                <a16:creationId xmlns:a16="http://schemas.microsoft.com/office/drawing/2014/main" id="{7F6465E9-EE3A-3C02-6D30-D23A9F45C058}"/>
              </a:ext>
            </a:extLst>
          </p:cNvPr>
          <p:cNvSpPr>
            <a:spLocks noGrp="1"/>
          </p:cNvSpPr>
          <p:nvPr>
            <p:ph type="body" sz="half" idx="2"/>
          </p:nvPr>
        </p:nvSpPr>
        <p:spPr>
          <a:xfrm>
            <a:off x="688423" y="1814804"/>
            <a:ext cx="4955707" cy="1371600"/>
          </a:xfrm>
        </p:spPr>
        <p:txBody>
          <a:bodyPr/>
          <a:lstStyle/>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Created a </a:t>
            </a:r>
            <a:r>
              <a:rPr lang="en-US" sz="1800" dirty="0" err="1">
                <a:solidFill>
                  <a:schemeClr val="bg1"/>
                </a:solidFill>
                <a:latin typeface="Times New Roman" panose="02020603050405020304" pitchFamily="18" charset="0"/>
                <a:cs typeface="Times New Roman" panose="02020603050405020304" pitchFamily="18" charset="0"/>
              </a:rPr>
              <a:t>Dataframe</a:t>
            </a:r>
            <a:r>
              <a:rPr lang="en-US" sz="1800" dirty="0">
                <a:solidFill>
                  <a:schemeClr val="bg1"/>
                </a:solidFill>
                <a:latin typeface="Times New Roman" panose="02020603050405020304" pitchFamily="18" charset="0"/>
                <a:cs typeface="Times New Roman" panose="02020603050405020304" pitchFamily="18" charset="0"/>
              </a:rPr>
              <a:t> with books that are rated maximum number of times.</a:t>
            </a: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Then Sorted </a:t>
            </a:r>
            <a:r>
              <a:rPr lang="en-US" sz="1800" dirty="0" err="1">
                <a:solidFill>
                  <a:schemeClr val="bg1"/>
                </a:solidFill>
                <a:latin typeface="Times New Roman" panose="02020603050405020304" pitchFamily="18" charset="0"/>
                <a:cs typeface="Times New Roman" panose="02020603050405020304" pitchFamily="18" charset="0"/>
              </a:rPr>
              <a:t>Dataframe</a:t>
            </a:r>
            <a:r>
              <a:rPr lang="en-US" sz="1800" dirty="0">
                <a:solidFill>
                  <a:schemeClr val="bg1"/>
                </a:solidFill>
                <a:latin typeface="Times New Roman" panose="02020603050405020304" pitchFamily="18" charset="0"/>
                <a:cs typeface="Times New Roman" panose="02020603050405020304" pitchFamily="18" charset="0"/>
              </a:rPr>
              <a:t> with books that have been rated more than 300 times.</a:t>
            </a:r>
          </a:p>
          <a:p>
            <a:pPr marL="285750" indent="-285750">
              <a:buFont typeface="Arial" panose="020B0604020202020204" pitchFamily="34" charset="0"/>
              <a:buChar char="•"/>
            </a:pPr>
            <a:endParaRPr lang="en-US" dirty="0">
              <a:solidFill>
                <a:schemeClr val="bg1"/>
              </a:solidFill>
            </a:endParaRPr>
          </a:p>
          <a:p>
            <a:endParaRPr lang="en-US" dirty="0"/>
          </a:p>
        </p:txBody>
      </p:sp>
      <p:pic>
        <p:nvPicPr>
          <p:cNvPr id="10" name="Picture 9">
            <a:extLst>
              <a:ext uri="{FF2B5EF4-FFF2-40B4-BE49-F238E27FC236}">
                <a16:creationId xmlns:a16="http://schemas.microsoft.com/office/drawing/2014/main" id="{5E487946-E8A9-97D8-6361-E0935EB66DA6}"/>
              </a:ext>
            </a:extLst>
          </p:cNvPr>
          <p:cNvPicPr>
            <a:picLocks noChangeAspect="1"/>
          </p:cNvPicPr>
          <p:nvPr/>
        </p:nvPicPr>
        <p:blipFill>
          <a:blip r:embed="rId2"/>
          <a:stretch>
            <a:fillRect/>
          </a:stretch>
        </p:blipFill>
        <p:spPr>
          <a:xfrm>
            <a:off x="6096000" y="1129003"/>
            <a:ext cx="5905500" cy="5264443"/>
          </a:xfrm>
          <a:prstGeom prst="rect">
            <a:avLst/>
          </a:prstGeom>
        </p:spPr>
      </p:pic>
      <p:pic>
        <p:nvPicPr>
          <p:cNvPr id="12" name="Picture 11">
            <a:extLst>
              <a:ext uri="{FF2B5EF4-FFF2-40B4-BE49-F238E27FC236}">
                <a16:creationId xmlns:a16="http://schemas.microsoft.com/office/drawing/2014/main" id="{14086D59-0391-A2E0-1E73-591E4273EE96}"/>
              </a:ext>
            </a:extLst>
          </p:cNvPr>
          <p:cNvPicPr>
            <a:picLocks noChangeAspect="1"/>
          </p:cNvPicPr>
          <p:nvPr/>
        </p:nvPicPr>
        <p:blipFill>
          <a:blip r:embed="rId3"/>
          <a:stretch>
            <a:fillRect/>
          </a:stretch>
        </p:blipFill>
        <p:spPr>
          <a:xfrm>
            <a:off x="688423" y="3582955"/>
            <a:ext cx="4807502" cy="2685272"/>
          </a:xfrm>
          <a:prstGeom prst="rect">
            <a:avLst/>
          </a:prstGeom>
        </p:spPr>
      </p:pic>
      <p:sp>
        <p:nvSpPr>
          <p:cNvPr id="13" name="TextBox 12">
            <a:extLst>
              <a:ext uri="{FF2B5EF4-FFF2-40B4-BE49-F238E27FC236}">
                <a16:creationId xmlns:a16="http://schemas.microsoft.com/office/drawing/2014/main" id="{21A62983-8C90-C56A-EE77-632C5C462671}"/>
              </a:ext>
            </a:extLst>
          </p:cNvPr>
          <p:cNvSpPr txBox="1"/>
          <p:nvPr/>
        </p:nvSpPr>
        <p:spPr>
          <a:xfrm>
            <a:off x="949681" y="3059735"/>
            <a:ext cx="1220206" cy="523220"/>
          </a:xfrm>
          <a:prstGeom prst="rect">
            <a:avLst/>
          </a:prstGeom>
          <a:noFill/>
        </p:spPr>
        <p:txBody>
          <a:bodyPr wrap="none" rtlCol="0">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Model:</a:t>
            </a:r>
          </a:p>
        </p:txBody>
      </p:sp>
      <p:sp>
        <p:nvSpPr>
          <p:cNvPr id="14" name="TextBox 13">
            <a:extLst>
              <a:ext uri="{FF2B5EF4-FFF2-40B4-BE49-F238E27FC236}">
                <a16:creationId xmlns:a16="http://schemas.microsoft.com/office/drawing/2014/main" id="{D5D4E512-244E-5EE0-9752-13FDB9D7F2FF}"/>
              </a:ext>
            </a:extLst>
          </p:cNvPr>
          <p:cNvSpPr txBox="1"/>
          <p:nvPr/>
        </p:nvSpPr>
        <p:spPr>
          <a:xfrm>
            <a:off x="5966493" y="464554"/>
            <a:ext cx="1840568" cy="523220"/>
          </a:xfrm>
          <a:prstGeom prst="rect">
            <a:avLst/>
          </a:prstGeom>
          <a:noFill/>
        </p:spPr>
        <p:txBody>
          <a:bodyPr wrap="none" rtlCol="0">
            <a:spAutoFit/>
          </a:bodyPr>
          <a:lstStyle/>
          <a:p>
            <a:r>
              <a:rPr lang="en-US" sz="2800" b="1" dirty="0" err="1">
                <a:solidFill>
                  <a:schemeClr val="accent1">
                    <a:lumMod val="60000"/>
                    <a:lumOff val="40000"/>
                  </a:schemeClr>
                </a:solidFill>
                <a:latin typeface="Times New Roman" panose="02020603050405020304" pitchFamily="18" charset="0"/>
                <a:cs typeface="Times New Roman" panose="02020603050405020304" pitchFamily="18" charset="0"/>
              </a:rPr>
              <a:t>Dataframe</a:t>
            </a:r>
            <a:endPar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474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9E5160-A80A-CA91-0FE6-45178A8D69F0}"/>
              </a:ext>
            </a:extLst>
          </p:cNvPr>
          <p:cNvSpPr>
            <a:spLocks noGrp="1"/>
          </p:cNvSpPr>
          <p:nvPr>
            <p:ph type="title"/>
          </p:nvPr>
        </p:nvSpPr>
        <p:spPr>
          <a:xfrm>
            <a:off x="715251" y="280890"/>
            <a:ext cx="3920898" cy="1634412"/>
          </a:xfrm>
        </p:spPr>
        <p:txBody>
          <a:bodyPr/>
          <a:lstStyle/>
          <a:p>
            <a:r>
              <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rPr>
              <a:t>Model Evaluation for Popularity based</a:t>
            </a:r>
          </a:p>
        </p:txBody>
      </p:sp>
      <p:pic>
        <p:nvPicPr>
          <p:cNvPr id="8" name="Picture 7">
            <a:extLst>
              <a:ext uri="{FF2B5EF4-FFF2-40B4-BE49-F238E27FC236}">
                <a16:creationId xmlns:a16="http://schemas.microsoft.com/office/drawing/2014/main" id="{4951F104-211F-312B-BB20-217877F20091}"/>
              </a:ext>
            </a:extLst>
          </p:cNvPr>
          <p:cNvPicPr>
            <a:picLocks noChangeAspect="1"/>
          </p:cNvPicPr>
          <p:nvPr/>
        </p:nvPicPr>
        <p:blipFill>
          <a:blip r:embed="rId2"/>
          <a:stretch>
            <a:fillRect/>
          </a:stretch>
        </p:blipFill>
        <p:spPr>
          <a:xfrm>
            <a:off x="5057491" y="726718"/>
            <a:ext cx="6553768" cy="5404563"/>
          </a:xfrm>
          <a:prstGeom prst="rect">
            <a:avLst/>
          </a:prstGeom>
        </p:spPr>
      </p:pic>
      <p:sp>
        <p:nvSpPr>
          <p:cNvPr id="9" name="TextBox 8">
            <a:extLst>
              <a:ext uri="{FF2B5EF4-FFF2-40B4-BE49-F238E27FC236}">
                <a16:creationId xmlns:a16="http://schemas.microsoft.com/office/drawing/2014/main" id="{98059736-2E28-1F81-8C96-67D2FF30B2E0}"/>
              </a:ext>
            </a:extLst>
          </p:cNvPr>
          <p:cNvSpPr txBox="1"/>
          <p:nvPr/>
        </p:nvSpPr>
        <p:spPr>
          <a:xfrm>
            <a:off x="821094" y="3834688"/>
            <a:ext cx="3022341" cy="1384995"/>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Here we got </a:t>
            </a:r>
          </a:p>
          <a:p>
            <a:r>
              <a:rPr lang="en-US" sz="2800" dirty="0">
                <a:solidFill>
                  <a:schemeClr val="bg1"/>
                </a:solidFill>
                <a:latin typeface="Times New Roman" panose="02020603050405020304" pitchFamily="18" charset="0"/>
                <a:cs typeface="Times New Roman" panose="02020603050405020304" pitchFamily="18" charset="0"/>
              </a:rPr>
              <a:t>Precision :- 1.0</a:t>
            </a:r>
          </a:p>
          <a:p>
            <a:r>
              <a:rPr lang="en-US" sz="2800" dirty="0">
                <a:solidFill>
                  <a:schemeClr val="bg1"/>
                </a:solidFill>
                <a:latin typeface="Times New Roman" panose="02020603050405020304" pitchFamily="18" charset="0"/>
                <a:cs typeface="Times New Roman" panose="02020603050405020304" pitchFamily="18" charset="0"/>
              </a:rPr>
              <a:t>Recall:- 0.0020</a:t>
            </a:r>
          </a:p>
        </p:txBody>
      </p:sp>
    </p:spTree>
    <p:extLst>
      <p:ext uri="{BB962C8B-B14F-4D97-AF65-F5344CB8AC3E}">
        <p14:creationId xmlns:p14="http://schemas.microsoft.com/office/powerpoint/2010/main" val="194818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120C18-10FC-70E5-370D-41191693DC90}"/>
              </a:ext>
            </a:extLst>
          </p:cNvPr>
          <p:cNvSpPr>
            <a:spLocks noGrp="1"/>
          </p:cNvSpPr>
          <p:nvPr>
            <p:ph type="title"/>
          </p:nvPr>
        </p:nvSpPr>
        <p:spPr>
          <a:xfrm>
            <a:off x="637102" y="-312213"/>
            <a:ext cx="4247471" cy="1600200"/>
          </a:xfrm>
        </p:spPr>
        <p:txBody>
          <a:bodyPr/>
          <a:lstStyle/>
          <a:p>
            <a:r>
              <a:rPr lang="en-US" b="1" dirty="0">
                <a:solidFill>
                  <a:schemeClr val="accent1">
                    <a:lumMod val="60000"/>
                    <a:lumOff val="40000"/>
                  </a:schemeClr>
                </a:solidFill>
              </a:rPr>
              <a:t>2. </a:t>
            </a:r>
            <a:r>
              <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rPr>
              <a:t>Collaborative based</a:t>
            </a:r>
          </a:p>
        </p:txBody>
      </p:sp>
      <p:sp>
        <p:nvSpPr>
          <p:cNvPr id="6" name="Text Placeholder 5">
            <a:extLst>
              <a:ext uri="{FF2B5EF4-FFF2-40B4-BE49-F238E27FC236}">
                <a16:creationId xmlns:a16="http://schemas.microsoft.com/office/drawing/2014/main" id="{5E465010-A4EE-049E-0257-20C8E2650FFA}"/>
              </a:ext>
            </a:extLst>
          </p:cNvPr>
          <p:cNvSpPr>
            <a:spLocks noGrp="1"/>
          </p:cNvSpPr>
          <p:nvPr>
            <p:ph type="body" sz="half" idx="2"/>
          </p:nvPr>
        </p:nvSpPr>
        <p:spPr>
          <a:xfrm>
            <a:off x="637103" y="1660849"/>
            <a:ext cx="4247471" cy="4709264"/>
          </a:xfrm>
        </p:spPr>
        <p:txBody>
          <a:bodyPr/>
          <a:lstStyle/>
          <a:p>
            <a:r>
              <a:rPr lang="en-US" sz="2000" b="0" i="0" dirty="0">
                <a:solidFill>
                  <a:schemeClr val="bg1"/>
                </a:solidFill>
                <a:effectLst/>
                <a:latin typeface="Times New Roman" panose="02020603050405020304" pitchFamily="18" charset="0"/>
                <a:cs typeface="Times New Roman" panose="02020603050405020304" pitchFamily="18" charset="0"/>
              </a:rPr>
              <a:t>In Collaborative based Recommendation we will choose only those users who have rated more than 200 books as these users are profession readers and the books that have more than 50 times ratings. We cannot recommend books based on the readers who have read only few books.</a:t>
            </a:r>
          </a:p>
          <a:p>
            <a:r>
              <a:rPr lang="en-US" sz="2000" b="0" i="0" dirty="0">
                <a:solidFill>
                  <a:schemeClr val="bg1"/>
                </a:solidFill>
                <a:effectLst/>
                <a:latin typeface="Times New Roman" panose="02020603050405020304" pitchFamily="18" charset="0"/>
                <a:cs typeface="Times New Roman" panose="02020603050405020304" pitchFamily="18" charset="0"/>
              </a:rPr>
              <a:t>In this way our Recommendation System will give accurate recommendations.</a:t>
            </a:r>
          </a:p>
          <a:p>
            <a:endParaRPr lang="en-US" dirty="0">
              <a:solidFill>
                <a:schemeClr val="bg1"/>
              </a:solidFill>
            </a:endParaRPr>
          </a:p>
        </p:txBody>
      </p:sp>
      <p:pic>
        <p:nvPicPr>
          <p:cNvPr id="8" name="Picture 7">
            <a:extLst>
              <a:ext uri="{FF2B5EF4-FFF2-40B4-BE49-F238E27FC236}">
                <a16:creationId xmlns:a16="http://schemas.microsoft.com/office/drawing/2014/main" id="{3795395C-344C-E7FF-78AE-47C2DC3A2DC5}"/>
              </a:ext>
            </a:extLst>
          </p:cNvPr>
          <p:cNvPicPr>
            <a:picLocks noChangeAspect="1"/>
          </p:cNvPicPr>
          <p:nvPr/>
        </p:nvPicPr>
        <p:blipFill>
          <a:blip r:embed="rId2"/>
          <a:stretch>
            <a:fillRect/>
          </a:stretch>
        </p:blipFill>
        <p:spPr>
          <a:xfrm>
            <a:off x="5210175" y="1028030"/>
            <a:ext cx="6000750" cy="5342083"/>
          </a:xfrm>
          <a:prstGeom prst="rect">
            <a:avLst/>
          </a:prstGeom>
        </p:spPr>
      </p:pic>
      <p:sp>
        <p:nvSpPr>
          <p:cNvPr id="9" name="TextBox 8">
            <a:extLst>
              <a:ext uri="{FF2B5EF4-FFF2-40B4-BE49-F238E27FC236}">
                <a16:creationId xmlns:a16="http://schemas.microsoft.com/office/drawing/2014/main" id="{8647FD25-5A42-F55A-1762-2A24043BCD9E}"/>
              </a:ext>
            </a:extLst>
          </p:cNvPr>
          <p:cNvSpPr txBox="1"/>
          <p:nvPr/>
        </p:nvSpPr>
        <p:spPr>
          <a:xfrm>
            <a:off x="5295609" y="487887"/>
            <a:ext cx="1840568" cy="523220"/>
          </a:xfrm>
          <a:prstGeom prst="rect">
            <a:avLst/>
          </a:prstGeom>
          <a:noFill/>
        </p:spPr>
        <p:txBody>
          <a:bodyPr wrap="none" rtlCol="0">
            <a:spAutoFit/>
          </a:bodyPr>
          <a:lstStyle/>
          <a:p>
            <a:r>
              <a:rPr lang="en-US" sz="2800" b="1" dirty="0" err="1">
                <a:solidFill>
                  <a:schemeClr val="accent1">
                    <a:lumMod val="60000"/>
                    <a:lumOff val="40000"/>
                  </a:schemeClr>
                </a:solidFill>
                <a:latin typeface="Times New Roman" panose="02020603050405020304" pitchFamily="18" charset="0"/>
                <a:cs typeface="Times New Roman" panose="02020603050405020304" pitchFamily="18" charset="0"/>
              </a:rPr>
              <a:t>Dataframe</a:t>
            </a:r>
            <a:endPar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16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2DF1C1-56B8-4BE8-19D6-2F30DA5E7E02}"/>
              </a:ext>
            </a:extLst>
          </p:cNvPr>
          <p:cNvSpPr>
            <a:spLocks noGrp="1"/>
          </p:cNvSpPr>
          <p:nvPr>
            <p:ph type="title"/>
          </p:nvPr>
        </p:nvSpPr>
        <p:spPr>
          <a:xfrm>
            <a:off x="699796" y="1295400"/>
            <a:ext cx="4180113" cy="1600200"/>
          </a:xfrm>
        </p:spPr>
        <p:txBody>
          <a:bodyPr/>
          <a:lstStyle/>
          <a:p>
            <a:r>
              <a:rPr lang="en-US" dirty="0">
                <a:latin typeface="Times New Roman" panose="02020603050405020304" pitchFamily="18" charset="0"/>
                <a:cs typeface="Times New Roman" panose="02020603050405020304" pitchFamily="18" charset="0"/>
              </a:rPr>
              <a:t>In this Model we used Cosine similarity from library:- </a:t>
            </a:r>
            <a:r>
              <a:rPr lang="en-US" dirty="0" err="1">
                <a:latin typeface="Times New Roman" panose="02020603050405020304" pitchFamily="18" charset="0"/>
                <a:cs typeface="Times New Roman" panose="02020603050405020304" pitchFamily="18" charset="0"/>
              </a:rPr>
              <a:t>sklearn.metrics.pairwise</a:t>
            </a:r>
            <a:endParaRPr lang="en-US"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7491503F-AC22-253F-2EF2-1C76B431D850}"/>
              </a:ext>
            </a:extLst>
          </p:cNvPr>
          <p:cNvSpPr>
            <a:spLocks noGrp="1"/>
          </p:cNvSpPr>
          <p:nvPr>
            <p:ph idx="1"/>
          </p:nvPr>
        </p:nvSpPr>
        <p:spPr/>
        <p:txBody>
          <a:bodyPr/>
          <a:lstStyle/>
          <a:p>
            <a:endParaRPr lang="en-US"/>
          </a:p>
        </p:txBody>
      </p:sp>
      <p:sp>
        <p:nvSpPr>
          <p:cNvPr id="8" name="Text Placeholder 7">
            <a:extLst>
              <a:ext uri="{FF2B5EF4-FFF2-40B4-BE49-F238E27FC236}">
                <a16:creationId xmlns:a16="http://schemas.microsoft.com/office/drawing/2014/main" id="{F08DBEFF-E888-2280-CD95-8955B12CF8D0}"/>
              </a:ext>
            </a:extLst>
          </p:cNvPr>
          <p:cNvSpPr>
            <a:spLocks noGrp="1"/>
          </p:cNvSpPr>
          <p:nvPr>
            <p:ph type="body" sz="half" idx="2"/>
          </p:nvPr>
        </p:nvSpPr>
        <p:spPr>
          <a:xfrm>
            <a:off x="783772" y="3962401"/>
            <a:ext cx="3155010" cy="2895599"/>
          </a:xfrm>
        </p:spPr>
        <p:txBody>
          <a:bodyPr>
            <a:normAutofit/>
          </a:bodyPr>
          <a:lstStyle/>
          <a:p>
            <a:r>
              <a:rPr lang="en-US" sz="2000" dirty="0">
                <a:solidFill>
                  <a:schemeClr val="bg1"/>
                </a:solidFill>
                <a:latin typeface="Times New Roman" panose="02020603050405020304" pitchFamily="18" charset="0"/>
                <a:cs typeface="Times New Roman" panose="02020603050405020304" pitchFamily="18" charset="0"/>
              </a:rPr>
              <a:t>Here we can see a function that recommends books along with author name, publisher name and book image too</a:t>
            </a:r>
          </a:p>
        </p:txBody>
      </p:sp>
      <p:pic>
        <p:nvPicPr>
          <p:cNvPr id="5" name="Picture 4">
            <a:extLst>
              <a:ext uri="{FF2B5EF4-FFF2-40B4-BE49-F238E27FC236}">
                <a16:creationId xmlns:a16="http://schemas.microsoft.com/office/drawing/2014/main" id="{FEA79AFF-6918-02C2-0F9A-96FDA42EDBD9}"/>
              </a:ext>
            </a:extLst>
          </p:cNvPr>
          <p:cNvPicPr>
            <a:picLocks noChangeAspect="1"/>
          </p:cNvPicPr>
          <p:nvPr/>
        </p:nvPicPr>
        <p:blipFill>
          <a:blip r:embed="rId2"/>
          <a:stretch>
            <a:fillRect/>
          </a:stretch>
        </p:blipFill>
        <p:spPr>
          <a:xfrm>
            <a:off x="4879910" y="487424"/>
            <a:ext cx="7150166" cy="5894325"/>
          </a:xfrm>
          <a:prstGeom prst="rect">
            <a:avLst/>
          </a:prstGeom>
        </p:spPr>
      </p:pic>
    </p:spTree>
    <p:extLst>
      <p:ext uri="{BB962C8B-B14F-4D97-AF65-F5344CB8AC3E}">
        <p14:creationId xmlns:p14="http://schemas.microsoft.com/office/powerpoint/2010/main" val="33877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30B8-2B3F-DA89-AB21-02F71A57D5D1}"/>
              </a:ext>
            </a:extLst>
          </p:cNvPr>
          <p:cNvSpPr>
            <a:spLocks noGrp="1"/>
          </p:cNvSpPr>
          <p:nvPr>
            <p:ph type="title"/>
          </p:nvPr>
        </p:nvSpPr>
        <p:spPr>
          <a:xfrm>
            <a:off x="964455" y="540808"/>
            <a:ext cx="3865134" cy="1735667"/>
          </a:xfrm>
        </p:spPr>
        <p:txBody>
          <a:bodyPr>
            <a:normAutofit fontScale="90000"/>
          </a:body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Model Evaluation for Collaborative based</a:t>
            </a:r>
          </a:p>
        </p:txBody>
      </p:sp>
      <p:sp>
        <p:nvSpPr>
          <p:cNvPr id="10" name="Text Placeholder 9">
            <a:extLst>
              <a:ext uri="{FF2B5EF4-FFF2-40B4-BE49-F238E27FC236}">
                <a16:creationId xmlns:a16="http://schemas.microsoft.com/office/drawing/2014/main" id="{D9221A68-2463-8D3D-F221-6CED23E679B3}"/>
              </a:ext>
            </a:extLst>
          </p:cNvPr>
          <p:cNvSpPr>
            <a:spLocks noGrp="1"/>
          </p:cNvSpPr>
          <p:nvPr>
            <p:ph type="body" sz="half" idx="2"/>
          </p:nvPr>
        </p:nvSpPr>
        <p:spPr>
          <a:xfrm>
            <a:off x="704852" y="2962274"/>
            <a:ext cx="4629148" cy="2809875"/>
          </a:xfrm>
        </p:spPr>
        <p:txBody>
          <a:bodyPr>
            <a:normAutofit/>
          </a:bodyPr>
          <a:lstStyle/>
          <a:p>
            <a:r>
              <a:rPr lang="en-US" sz="1800" dirty="0">
                <a:solidFill>
                  <a:schemeClr val="bg1"/>
                </a:solidFill>
                <a:latin typeface="Times New Roman" panose="02020603050405020304" pitchFamily="18" charset="0"/>
                <a:cs typeface="Times New Roman" panose="02020603050405020304" pitchFamily="18" charset="0"/>
              </a:rPr>
              <a:t>Here we can see the </a:t>
            </a:r>
          </a:p>
          <a:p>
            <a:r>
              <a:rPr lang="en-US" sz="1800" dirty="0">
                <a:solidFill>
                  <a:schemeClr val="bg1"/>
                </a:solidFill>
                <a:latin typeface="Times New Roman" panose="02020603050405020304" pitchFamily="18" charset="0"/>
                <a:cs typeface="Times New Roman" panose="02020603050405020304" pitchFamily="18" charset="0"/>
              </a:rPr>
              <a:t>Mean Square Error as 0.003 that is 0.3%</a:t>
            </a:r>
          </a:p>
          <a:p>
            <a:r>
              <a:rPr lang="en-US" sz="1800" dirty="0">
                <a:solidFill>
                  <a:schemeClr val="bg1"/>
                </a:solidFill>
                <a:latin typeface="Times New Roman" panose="02020603050405020304" pitchFamily="18" charset="0"/>
                <a:cs typeface="Times New Roman" panose="02020603050405020304" pitchFamily="18" charset="0"/>
              </a:rPr>
              <a:t>And</a:t>
            </a:r>
          </a:p>
          <a:p>
            <a:r>
              <a:rPr lang="en-US" sz="1800" dirty="0">
                <a:solidFill>
                  <a:schemeClr val="bg1"/>
                </a:solidFill>
                <a:latin typeface="Times New Roman" panose="02020603050405020304" pitchFamily="18" charset="0"/>
                <a:cs typeface="Times New Roman" panose="02020603050405020304" pitchFamily="18" charset="0"/>
              </a:rPr>
              <a:t>Root Mean Squared Error as 0.06 that is 6%</a:t>
            </a:r>
          </a:p>
          <a:p>
            <a:r>
              <a:rPr lang="en-US" sz="1800" dirty="0">
                <a:solidFill>
                  <a:schemeClr val="bg1"/>
                </a:solidFill>
                <a:latin typeface="Times New Roman" panose="02020603050405020304" pitchFamily="18" charset="0"/>
                <a:cs typeface="Times New Roman" panose="02020603050405020304" pitchFamily="18" charset="0"/>
              </a:rPr>
              <a:t>This means that the model is performing good and we </a:t>
            </a:r>
            <a:r>
              <a:rPr lang="en-US" sz="1800" dirty="0" err="1">
                <a:solidFill>
                  <a:schemeClr val="bg1"/>
                </a:solidFill>
                <a:latin typeface="Times New Roman" panose="02020603050405020304" pitchFamily="18" charset="0"/>
                <a:cs typeface="Times New Roman" panose="02020603050405020304" pitchFamily="18" charset="0"/>
              </a:rPr>
              <a:t>decidef</a:t>
            </a:r>
            <a:r>
              <a:rPr lang="en-US" sz="1800" dirty="0">
                <a:solidFill>
                  <a:schemeClr val="bg1"/>
                </a:solidFill>
                <a:latin typeface="Times New Roman" panose="02020603050405020304" pitchFamily="18" charset="0"/>
                <a:cs typeface="Times New Roman" panose="02020603050405020304" pitchFamily="18" charset="0"/>
              </a:rPr>
              <a:t> to </a:t>
            </a:r>
            <a:r>
              <a:rPr lang="en-US" sz="1800" dirty="0" err="1">
                <a:solidFill>
                  <a:schemeClr val="bg1"/>
                </a:solidFill>
                <a:latin typeface="Times New Roman" panose="02020603050405020304" pitchFamily="18" charset="0"/>
                <a:cs typeface="Times New Roman" panose="02020603050405020304" pitchFamily="18" charset="0"/>
              </a:rPr>
              <a:t>deply</a:t>
            </a:r>
            <a:r>
              <a:rPr lang="en-US" sz="1800" dirty="0">
                <a:solidFill>
                  <a:schemeClr val="bg1"/>
                </a:solidFill>
                <a:latin typeface="Times New Roman" panose="02020603050405020304" pitchFamily="18" charset="0"/>
                <a:cs typeface="Times New Roman" panose="02020603050405020304" pitchFamily="18" charset="0"/>
              </a:rPr>
              <a:t> Collaborative based model</a:t>
            </a:r>
          </a:p>
        </p:txBody>
      </p:sp>
      <p:pic>
        <p:nvPicPr>
          <p:cNvPr id="6" name="Picture 5">
            <a:extLst>
              <a:ext uri="{FF2B5EF4-FFF2-40B4-BE49-F238E27FC236}">
                <a16:creationId xmlns:a16="http://schemas.microsoft.com/office/drawing/2014/main" id="{6F86CC71-7D4B-2EEF-4B43-01FE6FDF5B19}"/>
              </a:ext>
            </a:extLst>
          </p:cNvPr>
          <p:cNvPicPr>
            <a:picLocks noChangeAspect="1"/>
          </p:cNvPicPr>
          <p:nvPr/>
        </p:nvPicPr>
        <p:blipFill>
          <a:blip r:embed="rId2"/>
          <a:stretch>
            <a:fillRect/>
          </a:stretch>
        </p:blipFill>
        <p:spPr>
          <a:xfrm>
            <a:off x="6096000" y="661895"/>
            <a:ext cx="5391149" cy="5534210"/>
          </a:xfrm>
          <a:prstGeom prst="rect">
            <a:avLst/>
          </a:prstGeom>
        </p:spPr>
      </p:pic>
    </p:spTree>
    <p:extLst>
      <p:ext uri="{BB962C8B-B14F-4D97-AF65-F5344CB8AC3E}">
        <p14:creationId xmlns:p14="http://schemas.microsoft.com/office/powerpoint/2010/main" val="3426492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9411-C06E-D1D0-FA73-AE6A9150FFDD}"/>
              </a:ext>
            </a:extLst>
          </p:cNvPr>
          <p:cNvSpPr>
            <a:spLocks noGrp="1"/>
          </p:cNvSpPr>
          <p:nvPr>
            <p:ph type="title"/>
          </p:nvPr>
        </p:nvSpPr>
        <p:spPr/>
        <p:txBody>
          <a:bodyPr/>
          <a:lstStyle/>
          <a:p>
            <a:pPr algn="ct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Deployment</a:t>
            </a:r>
          </a:p>
        </p:txBody>
      </p:sp>
      <p:pic>
        <p:nvPicPr>
          <p:cNvPr id="5" name="Picture 4">
            <a:extLst>
              <a:ext uri="{FF2B5EF4-FFF2-40B4-BE49-F238E27FC236}">
                <a16:creationId xmlns:a16="http://schemas.microsoft.com/office/drawing/2014/main" id="{A1273F43-B95F-7115-795D-12A8B13F1D5C}"/>
              </a:ext>
            </a:extLst>
          </p:cNvPr>
          <p:cNvPicPr>
            <a:picLocks noChangeAspect="1"/>
          </p:cNvPicPr>
          <p:nvPr/>
        </p:nvPicPr>
        <p:blipFill>
          <a:blip r:embed="rId2"/>
          <a:stretch>
            <a:fillRect/>
          </a:stretch>
        </p:blipFill>
        <p:spPr>
          <a:xfrm>
            <a:off x="495299" y="1680631"/>
            <a:ext cx="11201401" cy="4959529"/>
          </a:xfrm>
          <a:prstGeom prst="rect">
            <a:avLst/>
          </a:prstGeom>
        </p:spPr>
      </p:pic>
    </p:spTree>
    <p:extLst>
      <p:ext uri="{BB962C8B-B14F-4D97-AF65-F5344CB8AC3E}">
        <p14:creationId xmlns:p14="http://schemas.microsoft.com/office/powerpoint/2010/main" val="424611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69B8E3-EA27-B4A7-401A-BD46041DF7A5}"/>
              </a:ext>
            </a:extLst>
          </p:cNvPr>
          <p:cNvSpPr>
            <a:spLocks noGrp="1"/>
          </p:cNvSpPr>
          <p:nvPr>
            <p:ph type="title"/>
          </p:nvPr>
        </p:nvSpPr>
        <p:spPr>
          <a:xfrm>
            <a:off x="1154954" y="973668"/>
            <a:ext cx="8761413" cy="706964"/>
          </a:xfrm>
        </p:spPr>
        <p:txBody>
          <a:bodyPr>
            <a:normAutofit/>
          </a:bodyPr>
          <a:lstStyle/>
          <a:p>
            <a:r>
              <a:rPr lang="en-US" b="1">
                <a:solidFill>
                  <a:srgbClr val="FFFFFF"/>
                </a:solidFill>
              </a:rPr>
              <a:t>PROJECT OBJECTIVES:</a:t>
            </a:r>
            <a:endParaRPr lang="en-IN" b="1">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7057964-830B-2B65-7249-8E4236F2D1C6}"/>
              </a:ext>
            </a:extLst>
          </p:cNvPr>
          <p:cNvGraphicFramePr>
            <a:graphicFrameLocks noGrp="1"/>
          </p:cNvGraphicFramePr>
          <p:nvPr>
            <p:ph idx="1"/>
            <p:extLst>
              <p:ext uri="{D42A27DB-BD31-4B8C-83A1-F6EECF244321}">
                <p14:modId xmlns:p14="http://schemas.microsoft.com/office/powerpoint/2010/main" val="110609161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75587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 name="Rectangle 11">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3" descr="Books on a briefcase">
            <a:extLst>
              <a:ext uri="{FF2B5EF4-FFF2-40B4-BE49-F238E27FC236}">
                <a16:creationId xmlns:a16="http://schemas.microsoft.com/office/drawing/2014/main" id="{232DD9B7-ADD8-02D1-0116-83D33A80D1F4}"/>
              </a:ext>
            </a:extLst>
          </p:cNvPr>
          <p:cNvPicPr>
            <a:picLocks noChangeAspect="1"/>
          </p:cNvPicPr>
          <p:nvPr/>
        </p:nvPicPr>
        <p:blipFill rotWithShape="1">
          <a:blip r:embed="rId3"/>
          <a:srcRect t="22080" r="-1" b="19304"/>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4" name="Freeform: Shape 1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1CB947CC-113E-2B39-C608-DDD35ACF9FE9}"/>
              </a:ext>
            </a:extLst>
          </p:cNvPr>
          <p:cNvSpPr>
            <a:spLocks noGrp="1"/>
          </p:cNvSpPr>
          <p:nvPr>
            <p:ph type="title"/>
          </p:nvPr>
        </p:nvSpPr>
        <p:spPr>
          <a:xfrm>
            <a:off x="892199" y="4854346"/>
            <a:ext cx="10407602" cy="868026"/>
          </a:xfrm>
        </p:spPr>
        <p:txBody>
          <a:bodyPr vert="horz" lIns="91440" tIns="45720" rIns="91440" bIns="45720" rtlCol="0" anchor="b">
            <a:normAutofit fontScale="90000"/>
          </a:bodyPr>
          <a:lstStyle/>
          <a:p>
            <a:pPr algn="ctr"/>
            <a:r>
              <a:rPr lang="en-US" sz="4400" dirty="0">
                <a:solidFill>
                  <a:srgbClr val="EBEBEB"/>
                </a:solidFill>
              </a:rPr>
              <a:t> </a:t>
            </a:r>
            <a:r>
              <a:rPr lang="en-US" sz="8800" dirty="0">
                <a:solidFill>
                  <a:schemeClr val="accent1">
                    <a:lumMod val="60000"/>
                    <a:lumOff val="40000"/>
                  </a:schemeClr>
                </a:solidFill>
                <a:latin typeface="Times New Roman" panose="02020603050405020304" pitchFamily="18" charset="0"/>
                <a:cs typeface="Times New Roman" panose="02020603050405020304" pitchFamily="18" charset="0"/>
              </a:rPr>
              <a:t>Thankyou</a:t>
            </a:r>
          </a:p>
        </p:txBody>
      </p:sp>
      <p:sp>
        <p:nvSpPr>
          <p:cNvPr id="1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344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3" name="Subtitle 2">
            <a:extLst>
              <a:ext uri="{FF2B5EF4-FFF2-40B4-BE49-F238E27FC236}">
                <a16:creationId xmlns:a16="http://schemas.microsoft.com/office/drawing/2014/main" id="{FFC1D1AF-C7AA-06DE-A2F2-9821FE84C735}"/>
              </a:ext>
            </a:extLst>
          </p:cNvPr>
          <p:cNvSpPr>
            <a:spLocks noGrp="1"/>
          </p:cNvSpPr>
          <p:nvPr>
            <p:ph type="subTitle" idx="1"/>
          </p:nvPr>
        </p:nvSpPr>
        <p:spPr>
          <a:xfrm>
            <a:off x="5356288" y="1353078"/>
            <a:ext cx="6412375" cy="4707931"/>
          </a:xfrm>
        </p:spPr>
        <p:txBody>
          <a:bodyPr>
            <a:noAutofit/>
          </a:bodyPr>
          <a:lstStyle/>
          <a:p>
            <a:pPr>
              <a:lnSpc>
                <a:spcPct val="90000"/>
              </a:lnSpc>
            </a:pPr>
            <a:r>
              <a:rPr lang="en-US" sz="4000" b="1" cap="none" dirty="0">
                <a:latin typeface="Times New Roman" panose="02020603050405020304" pitchFamily="18" charset="0"/>
                <a:cs typeface="Times New Roman" panose="02020603050405020304" pitchFamily="18" charset="0"/>
              </a:rPr>
              <a:t>Problem Statement</a:t>
            </a:r>
          </a:p>
          <a:p>
            <a:pPr>
              <a:lnSpc>
                <a:spcPct val="90000"/>
              </a:lnSpc>
            </a:pPr>
            <a:endParaRPr lang="en-US" sz="4000" b="1" cap="none" dirty="0">
              <a:latin typeface="Times New Roman" panose="02020603050405020304" pitchFamily="18" charset="0"/>
              <a:cs typeface="Times New Roman" panose="02020603050405020304" pitchFamily="18" charset="0"/>
            </a:endParaRPr>
          </a:p>
          <a:p>
            <a:pPr>
              <a:lnSpc>
                <a:spcPct val="90000"/>
              </a:lnSpc>
            </a:pPr>
            <a:endParaRPr lang="en-US" sz="4000" b="1" cap="none" dirty="0">
              <a:latin typeface="Times New Roman" panose="02020603050405020304" pitchFamily="18" charset="0"/>
              <a:cs typeface="Times New Roman" panose="02020603050405020304" pitchFamily="18" charset="0"/>
            </a:endParaRPr>
          </a:p>
          <a:p>
            <a:pPr>
              <a:lnSpc>
                <a:spcPct val="90000"/>
              </a:lnSpc>
            </a:pPr>
            <a:r>
              <a:rPr lang="en-IN" sz="2400" kern="1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Create the attributes from the dataset and utilize them to propose the books in accordance with the user's preferences.</a:t>
            </a:r>
          </a:p>
          <a:p>
            <a:pPr>
              <a:lnSpc>
                <a:spcPct val="90000"/>
              </a:lnSpc>
            </a:pPr>
            <a:endParaRPr lang="en-US" b="1" dirty="0">
              <a:solidFill>
                <a:schemeClr val="tx1"/>
              </a:solidFill>
            </a:endParaRPr>
          </a:p>
        </p:txBody>
      </p:sp>
      <p:sp>
        <p:nvSpPr>
          <p:cNvPr id="12" name="Rectangle 11">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 name="Picture 1" descr="Books on a table">
            <a:extLst>
              <a:ext uri="{FF2B5EF4-FFF2-40B4-BE49-F238E27FC236}">
                <a16:creationId xmlns:a16="http://schemas.microsoft.com/office/drawing/2014/main" id="{6E923DC0-B54D-5359-83EB-B68F13BE78D3}"/>
              </a:ext>
            </a:extLst>
          </p:cNvPr>
          <p:cNvPicPr>
            <a:picLocks noChangeAspect="1"/>
          </p:cNvPicPr>
          <p:nvPr/>
        </p:nvPicPr>
        <p:blipFill rotWithShape="1">
          <a:blip r:embed="rId3"/>
          <a:srcRect l="40593" r="5015"/>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Tree>
    <p:extLst>
      <p:ext uri="{BB962C8B-B14F-4D97-AF65-F5344CB8AC3E}">
        <p14:creationId xmlns:p14="http://schemas.microsoft.com/office/powerpoint/2010/main" val="2798683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EF7A8C67-1C83-F85C-9FBF-967114AB4FCD}"/>
              </a:ext>
            </a:extLst>
          </p:cNvPr>
          <p:cNvSpPr>
            <a:spLocks noGrp="1"/>
          </p:cNvSpPr>
          <p:nvPr>
            <p:ph type="title"/>
          </p:nvPr>
        </p:nvSpPr>
        <p:spPr>
          <a:xfrm>
            <a:off x="1154954" y="973668"/>
            <a:ext cx="8761413" cy="706964"/>
          </a:xfrm>
        </p:spPr>
        <p:txBody>
          <a:bodyPr>
            <a:normAutofit/>
          </a:bodyPr>
          <a:lstStyle/>
          <a:p>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Importing Datasets:</a:t>
            </a:r>
            <a:endParaRPr lang="en-IN"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158FBDC-483C-A62C-CC6A-546E77A3740E}"/>
              </a:ext>
            </a:extLst>
          </p:cNvPr>
          <p:cNvGraphicFramePr>
            <a:graphicFrameLocks noGrp="1"/>
          </p:cNvGraphicFramePr>
          <p:nvPr>
            <p:ph idx="1"/>
            <p:extLst>
              <p:ext uri="{D42A27DB-BD31-4B8C-83A1-F6EECF244321}">
                <p14:modId xmlns:p14="http://schemas.microsoft.com/office/powerpoint/2010/main" val="354134603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25520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EE3EDB-99E6-EC03-BADF-5AAB97279411}"/>
              </a:ext>
            </a:extLst>
          </p:cNvPr>
          <p:cNvSpPr>
            <a:spLocks noGrp="1"/>
          </p:cNvSpPr>
          <p:nvPr>
            <p:ph type="subTitle" idx="1"/>
          </p:nvPr>
        </p:nvSpPr>
        <p:spPr>
          <a:xfrm>
            <a:off x="1277775" y="950660"/>
            <a:ext cx="9144000" cy="3728621"/>
          </a:xfrm>
        </p:spPr>
        <p:txBody>
          <a:bodyPr>
            <a:normAutofit/>
          </a:bodyPr>
          <a:lstStyle/>
          <a:p>
            <a:pPr marL="342900" indent="-34290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Merging Datasets:</a:t>
            </a:r>
          </a:p>
          <a:p>
            <a:pPr marL="342900"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Merged dataset of rating and books through ISBN column into new dataset of </a:t>
            </a:r>
            <a:r>
              <a:rPr lang="en-US" b="1" dirty="0" err="1">
                <a:solidFill>
                  <a:schemeClr val="bg1"/>
                </a:solidFill>
                <a:latin typeface="Times New Roman" panose="02020603050405020304" pitchFamily="18" charset="0"/>
                <a:cs typeface="Times New Roman" panose="02020603050405020304" pitchFamily="18" charset="0"/>
              </a:rPr>
              <a:t>ratings_with_books</a:t>
            </a:r>
            <a:r>
              <a:rPr lang="en-US" dirty="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Merged dataset of </a:t>
            </a:r>
            <a:r>
              <a:rPr lang="en-US" dirty="0" err="1">
                <a:solidFill>
                  <a:schemeClr val="bg1"/>
                </a:solidFill>
                <a:latin typeface="Times New Roman" panose="02020603050405020304" pitchFamily="18" charset="0"/>
                <a:cs typeface="Times New Roman" panose="02020603050405020304" pitchFamily="18" charset="0"/>
              </a:rPr>
              <a:t>ratings_with_books</a:t>
            </a:r>
            <a:r>
              <a:rPr lang="en-US" dirty="0">
                <a:solidFill>
                  <a:schemeClr val="bg1"/>
                </a:solidFill>
                <a:latin typeface="Times New Roman" panose="02020603050405020304" pitchFamily="18" charset="0"/>
                <a:cs typeface="Times New Roman" panose="02020603050405020304" pitchFamily="18" charset="0"/>
              </a:rPr>
              <a:t> and users through </a:t>
            </a:r>
            <a:r>
              <a:rPr lang="en-US" dirty="0" err="1">
                <a:solidFill>
                  <a:schemeClr val="bg1"/>
                </a:solidFill>
                <a:latin typeface="Times New Roman" panose="02020603050405020304" pitchFamily="18" charset="0"/>
                <a:cs typeface="Times New Roman" panose="02020603050405020304" pitchFamily="18" charset="0"/>
              </a:rPr>
              <a:t>userid</a:t>
            </a:r>
            <a:r>
              <a:rPr lang="en-US" dirty="0">
                <a:solidFill>
                  <a:schemeClr val="bg1"/>
                </a:solidFill>
                <a:latin typeface="Times New Roman" panose="02020603050405020304" pitchFamily="18" charset="0"/>
                <a:cs typeface="Times New Roman" panose="02020603050405020304" pitchFamily="18" charset="0"/>
              </a:rPr>
              <a:t> column into new dataset named “</a:t>
            </a:r>
            <a:r>
              <a:rPr lang="en-US" cap="none" dirty="0" err="1">
                <a:solidFill>
                  <a:schemeClr val="bg1"/>
                </a:solidFill>
                <a:latin typeface="Times New Roman" panose="02020603050405020304" pitchFamily="18" charset="0"/>
                <a:cs typeface="Times New Roman" panose="02020603050405020304" pitchFamily="18" charset="0"/>
              </a:rPr>
              <a:t>df</a:t>
            </a:r>
            <a:r>
              <a:rPr lang="en-US" dirty="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cap="none" dirty="0" err="1">
                <a:solidFill>
                  <a:schemeClr val="bg1"/>
                </a:solidFill>
                <a:latin typeface="Times New Roman" panose="02020603050405020304" pitchFamily="18" charset="0"/>
                <a:cs typeface="Times New Roman" panose="02020603050405020304" pitchFamily="18" charset="0"/>
              </a:rPr>
              <a:t>df</a:t>
            </a:r>
            <a:r>
              <a:rPr lang="en-US" cap="none"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a:t>
            </a:r>
          </a:p>
          <a:p>
            <a:pPr algn="l"/>
            <a:r>
              <a:rPr lang="en-IN" dirty="0">
                <a:solidFill>
                  <a:schemeClr val="bg1"/>
                </a:solidFill>
                <a:latin typeface="Times New Roman" panose="02020603050405020304" pitchFamily="18" charset="0"/>
                <a:cs typeface="Times New Roman" panose="02020603050405020304" pitchFamily="18" charset="0"/>
              </a:rPr>
              <a:t>     ISBN, </a:t>
            </a:r>
            <a:r>
              <a:rPr lang="en-IN" dirty="0" err="1">
                <a:solidFill>
                  <a:schemeClr val="bg1"/>
                </a:solidFill>
                <a:latin typeface="Times New Roman" panose="02020603050405020304" pitchFamily="18" charset="0"/>
                <a:cs typeface="Times New Roman" panose="02020603050405020304" pitchFamily="18" charset="0"/>
              </a:rPr>
              <a:t>userid</a:t>
            </a:r>
            <a:r>
              <a:rPr lang="en-IN" dirty="0">
                <a:solidFill>
                  <a:schemeClr val="bg1"/>
                </a:solidFill>
                <a:latin typeface="Times New Roman" panose="02020603050405020304" pitchFamily="18" charset="0"/>
                <a:cs typeface="Times New Roman" panose="02020603050405020304" pitchFamily="18" charset="0"/>
              </a:rPr>
              <a:t>, ratings, title, year, author, age, location, image-</a:t>
            </a:r>
            <a:r>
              <a:rPr lang="en-IN" dirty="0" err="1">
                <a:solidFill>
                  <a:schemeClr val="bg1"/>
                </a:solidFill>
                <a:latin typeface="Times New Roman" panose="02020603050405020304" pitchFamily="18" charset="0"/>
                <a:cs typeface="Times New Roman" panose="02020603050405020304" pitchFamily="18" charset="0"/>
              </a:rPr>
              <a:t>s,m,l</a:t>
            </a:r>
            <a:r>
              <a:rPr lang="en-IN" dirty="0">
                <a:solidFill>
                  <a:schemeClr val="bg1"/>
                </a:solidFill>
                <a:latin typeface="Times New Roman" panose="02020603050405020304" pitchFamily="18" charset="0"/>
                <a:cs typeface="Times New Roman" panose="02020603050405020304" pitchFamily="18" charset="0"/>
              </a:rPr>
              <a:t>.</a:t>
            </a:r>
          </a:p>
          <a:p>
            <a:pPr algn="l"/>
            <a:endParaRPr lang="en-IN" dirty="0"/>
          </a:p>
        </p:txBody>
      </p:sp>
      <p:pic>
        <p:nvPicPr>
          <p:cNvPr id="7" name="Picture 6">
            <a:extLst>
              <a:ext uri="{FF2B5EF4-FFF2-40B4-BE49-F238E27FC236}">
                <a16:creationId xmlns:a16="http://schemas.microsoft.com/office/drawing/2014/main" id="{2EE04C84-5150-3FF3-5D74-4AD980DAC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5" y="4043029"/>
            <a:ext cx="9655377" cy="1569856"/>
          </a:xfrm>
          <a:prstGeom prst="rect">
            <a:avLst/>
          </a:prstGeom>
        </p:spPr>
      </p:pic>
    </p:spTree>
    <p:extLst>
      <p:ext uri="{BB962C8B-B14F-4D97-AF65-F5344CB8AC3E}">
        <p14:creationId xmlns:p14="http://schemas.microsoft.com/office/powerpoint/2010/main" val="339261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CEC01452-8FD8-85F9-E29B-9325462E0966}"/>
              </a:ext>
            </a:extLst>
          </p:cNvPr>
          <p:cNvSpPr>
            <a:spLocks noGrp="1"/>
          </p:cNvSpPr>
          <p:nvPr>
            <p:ph type="title"/>
          </p:nvPr>
        </p:nvSpPr>
        <p:spPr>
          <a:xfrm>
            <a:off x="639098" y="629265"/>
            <a:ext cx="5132438" cy="1622322"/>
          </a:xfrm>
        </p:spPr>
        <p:txBody>
          <a:bodyPr>
            <a:normAutofit/>
          </a:bodyPr>
          <a:lstStyle/>
          <a:p>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EDA(EXPLORATORY DATA ANALYSIS)</a:t>
            </a:r>
            <a:endParaRPr lang="en-IN"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21FB92-1581-5FF3-DBB0-A07A249E2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575" y="645106"/>
            <a:ext cx="3611229" cy="5585369"/>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059520F-C18D-EB29-6B23-80C62E9183DB}"/>
              </a:ext>
            </a:extLst>
          </p:cNvPr>
          <p:cNvSpPr>
            <a:spLocks noGrp="1"/>
          </p:cNvSpPr>
          <p:nvPr>
            <p:ph idx="1"/>
          </p:nvPr>
        </p:nvSpPr>
        <p:spPr>
          <a:xfrm>
            <a:off x="631027" y="2644093"/>
            <a:ext cx="5132439" cy="3811742"/>
          </a:xfrm>
        </p:spPr>
        <p:txBody>
          <a:bodyPr anchor="ctr">
            <a:normAutofit lnSpcReduction="10000"/>
          </a:bodyPr>
          <a:lstStyle/>
          <a:p>
            <a:r>
              <a:rPr lang="en-US" b="1" dirty="0">
                <a:solidFill>
                  <a:srgbClr val="FFFFFF"/>
                </a:solidFill>
                <a:latin typeface="Times New Roman" panose="02020603050405020304" pitchFamily="18" charset="0"/>
                <a:cs typeface="Times New Roman" panose="02020603050405020304" pitchFamily="18" charset="0"/>
              </a:rPr>
              <a:t>Shape of Dataset:</a:t>
            </a:r>
          </a:p>
          <a:p>
            <a:pPr lvl="1"/>
            <a:r>
              <a:rPr lang="en-US" dirty="0">
                <a:solidFill>
                  <a:srgbClr val="FFFFFF"/>
                </a:solidFill>
                <a:latin typeface="Times New Roman" panose="02020603050405020304" pitchFamily="18" charset="0"/>
                <a:cs typeface="Times New Roman" panose="02020603050405020304" pitchFamily="18" charset="0"/>
              </a:rPr>
              <a:t>Users:</a:t>
            </a:r>
          </a:p>
          <a:p>
            <a:pPr lvl="2"/>
            <a:r>
              <a:rPr lang="en-US" dirty="0">
                <a:solidFill>
                  <a:srgbClr val="FFFFFF"/>
                </a:solidFill>
                <a:latin typeface="Times New Roman" panose="02020603050405020304" pitchFamily="18" charset="0"/>
                <a:cs typeface="Times New Roman" panose="02020603050405020304" pitchFamily="18" charset="0"/>
              </a:rPr>
              <a:t>Rows - 278858 and Columns - 3</a:t>
            </a:r>
          </a:p>
          <a:p>
            <a:pPr lvl="1"/>
            <a:r>
              <a:rPr lang="en-US" dirty="0">
                <a:solidFill>
                  <a:srgbClr val="FFFFFF"/>
                </a:solidFill>
                <a:latin typeface="Times New Roman" panose="02020603050405020304" pitchFamily="18" charset="0"/>
                <a:cs typeface="Times New Roman" panose="02020603050405020304" pitchFamily="18" charset="0"/>
              </a:rPr>
              <a:t>Books:</a:t>
            </a:r>
          </a:p>
          <a:p>
            <a:pPr lvl="2"/>
            <a:r>
              <a:rPr lang="en-US" dirty="0">
                <a:solidFill>
                  <a:srgbClr val="FFFFFF"/>
                </a:solidFill>
                <a:latin typeface="Times New Roman" panose="02020603050405020304" pitchFamily="18" charset="0"/>
                <a:cs typeface="Times New Roman" panose="02020603050405020304" pitchFamily="18" charset="0"/>
              </a:rPr>
              <a:t>Rows - 271360  and Columns - 8</a:t>
            </a:r>
          </a:p>
          <a:p>
            <a:pPr lvl="1"/>
            <a:r>
              <a:rPr lang="en-US" dirty="0">
                <a:solidFill>
                  <a:srgbClr val="FFFFFF"/>
                </a:solidFill>
                <a:latin typeface="Times New Roman" panose="02020603050405020304" pitchFamily="18" charset="0"/>
                <a:cs typeface="Times New Roman" panose="02020603050405020304" pitchFamily="18" charset="0"/>
              </a:rPr>
              <a:t>Ratings:</a:t>
            </a:r>
          </a:p>
          <a:p>
            <a:pPr lvl="2"/>
            <a:r>
              <a:rPr lang="en-US" dirty="0">
                <a:solidFill>
                  <a:srgbClr val="FFFFFF"/>
                </a:solidFill>
                <a:latin typeface="Times New Roman" panose="02020603050405020304" pitchFamily="18" charset="0"/>
                <a:cs typeface="Times New Roman" panose="02020603050405020304" pitchFamily="18" charset="0"/>
              </a:rPr>
              <a:t>Rows - 1149780 and Columns – 3</a:t>
            </a:r>
          </a:p>
          <a:p>
            <a:endParaRPr lang="en-US" dirty="0">
              <a:solidFill>
                <a:srgbClr val="FFFFFF"/>
              </a:solidFill>
              <a:latin typeface="Times New Roman" panose="02020603050405020304" pitchFamily="18" charset="0"/>
              <a:cs typeface="Times New Roman" panose="02020603050405020304" pitchFamily="18" charset="0"/>
            </a:endParaRPr>
          </a:p>
          <a:p>
            <a:r>
              <a:rPr lang="en-US" b="1" dirty="0">
                <a:solidFill>
                  <a:srgbClr val="FFFFFF"/>
                </a:solidFill>
                <a:latin typeface="Times New Roman" panose="02020603050405020304" pitchFamily="18" charset="0"/>
                <a:cs typeface="Times New Roman" panose="02020603050405020304" pitchFamily="18" charset="0"/>
              </a:rPr>
              <a:t>Null Values:</a:t>
            </a:r>
          </a:p>
          <a:p>
            <a:pPr lvl="1"/>
            <a:r>
              <a:rPr lang="en-US" dirty="0">
                <a:solidFill>
                  <a:srgbClr val="FFFFFF"/>
                </a:solidFill>
                <a:latin typeface="Times New Roman" panose="02020603050405020304" pitchFamily="18" charset="0"/>
                <a:cs typeface="Times New Roman" panose="02020603050405020304" pitchFamily="18" charset="0"/>
              </a:rPr>
              <a:t>Users - Age – 110762(Highest null values)</a:t>
            </a:r>
          </a:p>
          <a:p>
            <a:pPr lvl="1"/>
            <a:r>
              <a:rPr lang="en-US" dirty="0">
                <a:solidFill>
                  <a:schemeClr val="tx1"/>
                </a:solidFill>
                <a:latin typeface="Times New Roman" panose="02020603050405020304" pitchFamily="18" charset="0"/>
                <a:cs typeface="Times New Roman" panose="02020603050405020304" pitchFamily="18" charset="0"/>
              </a:rPr>
              <a:t>Dropped age from Dataset</a:t>
            </a:r>
          </a:p>
          <a:p>
            <a:pPr lvl="1"/>
            <a:endParaRPr lang="en-US" dirty="0">
              <a:solidFill>
                <a:srgbClr val="FFFFFF"/>
              </a:solidFill>
            </a:endParaRPr>
          </a:p>
          <a:p>
            <a:pPr lvl="1"/>
            <a:endParaRPr lang="en-US" dirty="0">
              <a:solidFill>
                <a:srgbClr val="FFFFFF"/>
              </a:solidFill>
            </a:endParaRPr>
          </a:p>
          <a:p>
            <a:pPr lvl="1"/>
            <a:endParaRPr lang="en-IN" dirty="0">
              <a:solidFill>
                <a:srgbClr val="FFFFFF"/>
              </a:solidFill>
            </a:endParaRPr>
          </a:p>
        </p:txBody>
      </p:sp>
    </p:spTree>
    <p:extLst>
      <p:ext uri="{BB962C8B-B14F-4D97-AF65-F5344CB8AC3E}">
        <p14:creationId xmlns:p14="http://schemas.microsoft.com/office/powerpoint/2010/main" val="369732406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4D69771-E90C-2552-DFD5-DC9F98690C03}"/>
              </a:ext>
            </a:extLst>
          </p:cNvPr>
          <p:cNvSpPr>
            <a:spLocks noGrp="1"/>
          </p:cNvSpPr>
          <p:nvPr>
            <p:ph type="pic" idx="1"/>
          </p:nvPr>
        </p:nvSpPr>
        <p:spPr/>
        <p:txBody>
          <a:bodyPr/>
          <a:lstStyle/>
          <a:p>
            <a:endParaRPr lang="en-US"/>
          </a:p>
        </p:txBody>
      </p:sp>
      <p:sp>
        <p:nvSpPr>
          <p:cNvPr id="3" name="Subtitle 2">
            <a:extLst>
              <a:ext uri="{FF2B5EF4-FFF2-40B4-BE49-F238E27FC236}">
                <a16:creationId xmlns:a16="http://schemas.microsoft.com/office/drawing/2014/main" id="{162B7DA0-1865-F2B2-DCB0-EB34BC48AAB8}"/>
              </a:ext>
            </a:extLst>
          </p:cNvPr>
          <p:cNvSpPr>
            <a:spLocks noGrp="1"/>
          </p:cNvSpPr>
          <p:nvPr>
            <p:ph type="body" sz="half" idx="2"/>
          </p:nvPr>
        </p:nvSpPr>
        <p:spPr>
          <a:xfrm>
            <a:off x="885825" y="1647824"/>
            <a:ext cx="4448175" cy="3438525"/>
          </a:xfrm>
        </p:spPr>
        <p:txBody>
          <a:bodyPr>
            <a:normAutofit lnSpcReduction="10000"/>
          </a:bodyPr>
          <a:lstStyle/>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Duplicate values:</a:t>
            </a:r>
          </a:p>
          <a:p>
            <a:pPr marL="800100" lvl="1"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No duplicate value in 3 datasets</a:t>
            </a:r>
            <a:endParaRPr lang="en-IN"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Shape of DF(Merged all into one dataset)</a:t>
            </a:r>
          </a:p>
          <a:p>
            <a:pPr marL="800100" lvl="1"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Rows – 1031136 and Columns – 11 </a:t>
            </a:r>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84C1AC0C-27D8-FB21-184E-E35110B9B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0" y="1007705"/>
            <a:ext cx="6448425" cy="5421669"/>
          </a:xfrm>
          <a:prstGeom prst="rect">
            <a:avLst/>
          </a:prstGeom>
        </p:spPr>
      </p:pic>
      <p:sp>
        <p:nvSpPr>
          <p:cNvPr id="8" name="TextBox 7">
            <a:extLst>
              <a:ext uri="{FF2B5EF4-FFF2-40B4-BE49-F238E27FC236}">
                <a16:creationId xmlns:a16="http://schemas.microsoft.com/office/drawing/2014/main" id="{79B95A47-8002-1747-5C28-955D04C31D30}"/>
              </a:ext>
            </a:extLst>
          </p:cNvPr>
          <p:cNvSpPr txBox="1"/>
          <p:nvPr/>
        </p:nvSpPr>
        <p:spPr>
          <a:xfrm>
            <a:off x="6952163" y="428626"/>
            <a:ext cx="3564295" cy="800219"/>
          </a:xfrm>
          <a:prstGeom prst="rect">
            <a:avLst/>
          </a:prstGeom>
          <a:noFill/>
        </p:spPr>
        <p:txBody>
          <a:bodyPr wrap="square" rtlCol="0">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Information of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df</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26537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8E4B7-6986-5E2B-5C5B-ADABBA44E42C}"/>
              </a:ext>
            </a:extLst>
          </p:cNvPr>
          <p:cNvSpPr>
            <a:spLocks noGrp="1"/>
          </p:cNvSpPr>
          <p:nvPr>
            <p:ph idx="1"/>
          </p:nvPr>
        </p:nvSpPr>
        <p:spPr>
          <a:xfrm>
            <a:off x="1154955" y="2603500"/>
            <a:ext cx="3481054" cy="3416300"/>
          </a:xfrm>
        </p:spPr>
        <p:txBody>
          <a:bodyPr anchor="ctr">
            <a:normAutofit/>
          </a:bodyPr>
          <a:lstStyle/>
          <a:p>
            <a:pPr marL="0" indent="0">
              <a:buNone/>
            </a:pPr>
            <a:endParaRPr lang="en-IN" sz="1600" dirty="0"/>
          </a:p>
          <a:p>
            <a:pPr marL="0" indent="0">
              <a:buNone/>
            </a:pPr>
            <a:endParaRPr lang="en-IN" sz="1600" dirty="0"/>
          </a:p>
        </p:txBody>
      </p:sp>
      <p:sp>
        <p:nvSpPr>
          <p:cNvPr id="2" name="TextBox 1">
            <a:extLst>
              <a:ext uri="{FF2B5EF4-FFF2-40B4-BE49-F238E27FC236}">
                <a16:creationId xmlns:a16="http://schemas.microsoft.com/office/drawing/2014/main" id="{A9A2E723-85AF-A12E-EC5A-77EF5A0F4846}"/>
              </a:ext>
            </a:extLst>
          </p:cNvPr>
          <p:cNvSpPr txBox="1"/>
          <p:nvPr/>
        </p:nvSpPr>
        <p:spPr>
          <a:xfrm>
            <a:off x="4295074" y="722498"/>
            <a:ext cx="5095875" cy="584775"/>
          </a:xfrm>
          <a:prstGeom prst="rect">
            <a:avLst/>
          </a:prstGeom>
          <a:noFill/>
        </p:spPr>
        <p:txBody>
          <a:bodyPr wrap="square" rtlCol="0">
            <a:spAutoFit/>
          </a:bodyPr>
          <a:lstStyle/>
          <a:p>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Data Visualization</a:t>
            </a:r>
          </a:p>
        </p:txBody>
      </p:sp>
      <p:pic>
        <p:nvPicPr>
          <p:cNvPr id="6" name="Picture 5">
            <a:extLst>
              <a:ext uri="{FF2B5EF4-FFF2-40B4-BE49-F238E27FC236}">
                <a16:creationId xmlns:a16="http://schemas.microsoft.com/office/drawing/2014/main" id="{3B887A28-31EC-C6E3-C21F-A3544BE41B55}"/>
              </a:ext>
            </a:extLst>
          </p:cNvPr>
          <p:cNvPicPr>
            <a:picLocks noChangeAspect="1"/>
          </p:cNvPicPr>
          <p:nvPr/>
        </p:nvPicPr>
        <p:blipFill>
          <a:blip r:embed="rId2"/>
          <a:stretch>
            <a:fillRect/>
          </a:stretch>
        </p:blipFill>
        <p:spPr>
          <a:xfrm>
            <a:off x="791060" y="2286001"/>
            <a:ext cx="5095875" cy="3986557"/>
          </a:xfrm>
          <a:prstGeom prst="rect">
            <a:avLst/>
          </a:prstGeom>
        </p:spPr>
      </p:pic>
      <p:pic>
        <p:nvPicPr>
          <p:cNvPr id="10" name="Picture 9">
            <a:extLst>
              <a:ext uri="{FF2B5EF4-FFF2-40B4-BE49-F238E27FC236}">
                <a16:creationId xmlns:a16="http://schemas.microsoft.com/office/drawing/2014/main" id="{ADB128F3-0B8A-E44D-CC7F-F69D0514B989}"/>
              </a:ext>
            </a:extLst>
          </p:cNvPr>
          <p:cNvPicPr>
            <a:picLocks noChangeAspect="1"/>
          </p:cNvPicPr>
          <p:nvPr/>
        </p:nvPicPr>
        <p:blipFill>
          <a:blip r:embed="rId3"/>
          <a:stretch>
            <a:fillRect/>
          </a:stretch>
        </p:blipFill>
        <p:spPr>
          <a:xfrm>
            <a:off x="6403118" y="2286001"/>
            <a:ext cx="5194831" cy="4180113"/>
          </a:xfrm>
          <a:prstGeom prst="rect">
            <a:avLst/>
          </a:prstGeom>
        </p:spPr>
      </p:pic>
      <p:sp>
        <p:nvSpPr>
          <p:cNvPr id="11" name="TextBox 10">
            <a:extLst>
              <a:ext uri="{FF2B5EF4-FFF2-40B4-BE49-F238E27FC236}">
                <a16:creationId xmlns:a16="http://schemas.microsoft.com/office/drawing/2014/main" id="{6731E603-4879-EB3C-DDCA-237CFD8ED7F2}"/>
              </a:ext>
            </a:extLst>
          </p:cNvPr>
          <p:cNvSpPr txBox="1"/>
          <p:nvPr/>
        </p:nvSpPr>
        <p:spPr>
          <a:xfrm>
            <a:off x="2223678" y="1535027"/>
            <a:ext cx="1699504" cy="523220"/>
          </a:xfrm>
          <a:prstGeom prst="rect">
            <a:avLst/>
          </a:prstGeom>
          <a:noFill/>
        </p:spPr>
        <p:txBody>
          <a:bodyPr wrap="none" rtlCol="0">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Histogram</a:t>
            </a:r>
          </a:p>
        </p:txBody>
      </p:sp>
      <p:sp>
        <p:nvSpPr>
          <p:cNvPr id="12" name="TextBox 11">
            <a:extLst>
              <a:ext uri="{FF2B5EF4-FFF2-40B4-BE49-F238E27FC236}">
                <a16:creationId xmlns:a16="http://schemas.microsoft.com/office/drawing/2014/main" id="{C8DF3AC9-C790-D8C8-E7E5-CCBCFA1B4630}"/>
              </a:ext>
            </a:extLst>
          </p:cNvPr>
          <p:cNvSpPr txBox="1"/>
          <p:nvPr/>
        </p:nvSpPr>
        <p:spPr>
          <a:xfrm>
            <a:off x="7631714" y="1451404"/>
            <a:ext cx="1340432" cy="523220"/>
          </a:xfrm>
          <a:prstGeom prst="rect">
            <a:avLst/>
          </a:prstGeom>
          <a:noFill/>
        </p:spPr>
        <p:txBody>
          <a:bodyPr wrap="none" rtlCol="0">
            <a:spAutoFit/>
          </a:bodyPr>
          <a:lstStyle/>
          <a:p>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Distplot</a:t>
            </a:r>
            <a:endParaRPr lang="en-US"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9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224AE3E0-F773-B874-0DF9-5BCFC608A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851" y="638175"/>
            <a:ext cx="7213066" cy="5686425"/>
          </a:xfrm>
          <a:prstGeom prst="rect">
            <a:avLst/>
          </a:prstGeom>
        </p:spPr>
      </p:pic>
      <p:sp>
        <p:nvSpPr>
          <p:cNvPr id="30" name="Rectangle 2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Oval 3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900FF41-DB75-A972-1F00-69559994950B}"/>
              </a:ext>
            </a:extLst>
          </p:cNvPr>
          <p:cNvSpPr>
            <a:spLocks noGrp="1"/>
          </p:cNvSpPr>
          <p:nvPr>
            <p:ph idx="1"/>
          </p:nvPr>
        </p:nvSpPr>
        <p:spPr>
          <a:xfrm>
            <a:off x="541176" y="2120900"/>
            <a:ext cx="3916742" cy="3898900"/>
          </a:xfrm>
        </p:spPr>
        <p:txBody>
          <a:bodyPr>
            <a:normAutofit/>
          </a:bodyPr>
          <a:lstStyle/>
          <a:p>
            <a:r>
              <a:rPr lang="en-US" sz="2000" dirty="0">
                <a:solidFill>
                  <a:srgbClr val="FFFFFF"/>
                </a:solidFill>
                <a:latin typeface="Times New Roman" panose="02020603050405020304" pitchFamily="18" charset="0"/>
                <a:cs typeface="Times New Roman" panose="02020603050405020304" pitchFamily="18" charset="0"/>
              </a:rPr>
              <a:t>Skewness of data: 0.7524189628269683</a:t>
            </a:r>
          </a:p>
          <a:p>
            <a:r>
              <a:rPr lang="en-US" sz="2000" b="1" dirty="0">
                <a:solidFill>
                  <a:srgbClr val="FFFFFF"/>
                </a:solidFill>
                <a:latin typeface="Times New Roman" panose="02020603050405020304" pitchFamily="18" charset="0"/>
                <a:cs typeface="Times New Roman" panose="02020603050405020304" pitchFamily="18" charset="0"/>
              </a:rPr>
              <a:t>Number of Books Published:</a:t>
            </a:r>
          </a:p>
          <a:p>
            <a:pPr marL="457200" indent="-457200">
              <a:buFont typeface="+mj-lt"/>
              <a:buAutoNum type="alphaLcPeriod"/>
            </a:pPr>
            <a:r>
              <a:rPr lang="en-US" sz="2000" dirty="0">
                <a:solidFill>
                  <a:srgbClr val="FFFFFF"/>
                </a:solidFill>
                <a:latin typeface="Times New Roman" panose="02020603050405020304" pitchFamily="18" charset="0"/>
                <a:cs typeface="Times New Roman" panose="02020603050405020304" pitchFamily="18" charset="0"/>
              </a:rPr>
              <a:t>Highest number of books published in the year 2002</a:t>
            </a:r>
          </a:p>
          <a:p>
            <a:pPr marL="457200" indent="-457200" algn="just">
              <a:buFont typeface="+mj-lt"/>
              <a:buAutoNum type="alphaLcPeriod"/>
            </a:pPr>
            <a:r>
              <a:rPr lang="en-US" sz="2000" dirty="0">
                <a:solidFill>
                  <a:srgbClr val="FFFFFF"/>
                </a:solidFill>
                <a:latin typeface="Times New Roman" panose="02020603050405020304" pitchFamily="18" charset="0"/>
                <a:cs typeface="Times New Roman" panose="02020603050405020304" pitchFamily="18" charset="0"/>
              </a:rPr>
              <a:t>Lowest number of books published in the year 2004</a:t>
            </a:r>
          </a:p>
          <a:p>
            <a:endParaRPr lang="en-IN" dirty="0">
              <a:solidFill>
                <a:srgbClr val="FFFFFF"/>
              </a:solidFill>
            </a:endParaRPr>
          </a:p>
        </p:txBody>
      </p:sp>
      <p:sp>
        <p:nvSpPr>
          <p:cNvPr id="3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0610948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124</TotalTime>
  <Words>571</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Ion Boardroom</vt:lpstr>
      <vt:lpstr>Book Recommendation</vt:lpstr>
      <vt:lpstr>PROJECT OBJECTIVES:</vt:lpstr>
      <vt:lpstr>PowerPoint Presentation</vt:lpstr>
      <vt:lpstr>Importing Datasets:</vt:lpstr>
      <vt:lpstr>PowerPoint Presentation</vt:lpstr>
      <vt:lpstr>EDA(EXPLORATORY DATA ANALYSIS)</vt:lpstr>
      <vt:lpstr>PowerPoint Presentation</vt:lpstr>
      <vt:lpstr>PowerPoint Presentation</vt:lpstr>
      <vt:lpstr>PowerPoint Presentation</vt:lpstr>
      <vt:lpstr>PowerPoint Presentation</vt:lpstr>
      <vt:lpstr>PowerPoint Presentation</vt:lpstr>
      <vt:lpstr>PowerPoint Presentation</vt:lpstr>
      <vt:lpstr>Model Building</vt:lpstr>
      <vt:lpstr>1.Popularity Based   Model Building</vt:lpstr>
      <vt:lpstr>Model Evaluation for Popularity based</vt:lpstr>
      <vt:lpstr>2. Collaborative based</vt:lpstr>
      <vt:lpstr>In this Model we used Cosine similarity from library:- sklearn.metrics.pairwise</vt:lpstr>
      <vt:lpstr>Model Evaluation for Collaborative based</vt:lpstr>
      <vt:lpstr>Deployment</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dc:title>
  <dc:creator>Madhu Gogula</dc:creator>
  <cp:lastModifiedBy>Parth Mane</cp:lastModifiedBy>
  <cp:revision>5</cp:revision>
  <dcterms:created xsi:type="dcterms:W3CDTF">2023-10-01T16:20:33Z</dcterms:created>
  <dcterms:modified xsi:type="dcterms:W3CDTF">2023-10-02T15:47:00Z</dcterms:modified>
</cp:coreProperties>
</file>