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C0A5-A210-309E-2BC4-43DB44E8E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46664-8717-A83B-EF72-3CE01E19A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76412-F5CC-8EB9-D8DC-78737A2DD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DD66-8F34-410E-80E8-AB4E9245BD07}" type="datetimeFigureOut">
              <a:rPr kumimoji="1" lang="ja-JP" altLang="en-US" smtClean="0"/>
              <a:t>2023/8/4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5D961-AEE3-D21E-FBF4-7345A1E1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415F2-4DB2-5017-13AC-24FFDF31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9266-B41B-489B-8A01-DEF757D44C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74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DA047-EBBB-BEE8-5A5A-57CAE995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F2A5D-AACB-EF0E-F9BD-BA7FDC078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A029A-F270-5937-5AC9-2650FF43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DD66-8F34-410E-80E8-AB4E9245BD07}" type="datetimeFigureOut">
              <a:rPr kumimoji="1" lang="ja-JP" altLang="en-US" smtClean="0"/>
              <a:t>2023/8/4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439E6-FBAC-D09B-B54E-A54C95FE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16986-FBCA-5CE1-6FF5-FE2C11DD0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9266-B41B-489B-8A01-DEF757D44C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73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AAA7A-10E9-B123-0470-B5978CD1C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F0605-D6F3-6283-5C4B-257F2F3C1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2D590-C9A1-01AD-23FE-6F40CFF1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DD66-8F34-410E-80E8-AB4E9245BD07}" type="datetimeFigureOut">
              <a:rPr kumimoji="1" lang="ja-JP" altLang="en-US" smtClean="0"/>
              <a:t>2023/8/4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6AF74-0B05-4F35-9DA1-A4C282BF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8ED98-9621-B249-C08D-C2CB9906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9266-B41B-489B-8A01-DEF757D44C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83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4337F-3B3E-0871-90F9-3E83E6F5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F670A-0E4B-A7B9-D7CB-37D396929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D0B43-83E2-2C41-C812-21458517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DD66-8F34-410E-80E8-AB4E9245BD07}" type="datetimeFigureOut">
              <a:rPr kumimoji="1" lang="ja-JP" altLang="en-US" smtClean="0"/>
              <a:t>2023/8/4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E0E43-D9F8-4C0D-DEC1-F7D0B89A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6F803-BC96-318B-99A7-C9A7C6B4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9266-B41B-489B-8A01-DEF757D44C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72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ABD9-909C-138D-1E93-1AD68B4DD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7ED6D-6654-39EB-8577-CCC0B3ECB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1013D-79F6-5891-1AD9-FB78C1EBD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DD66-8F34-410E-80E8-AB4E9245BD07}" type="datetimeFigureOut">
              <a:rPr kumimoji="1" lang="ja-JP" altLang="en-US" smtClean="0"/>
              <a:t>2023/8/4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37EAA-A422-97E3-DC4B-CC09621B1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7D217-6CD4-F7D5-58C2-4EBEC5BD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9266-B41B-489B-8A01-DEF757D44C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58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C1C9-B16A-81A0-4CE8-C760209A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34675-D976-92DC-E7AE-3CDEB2E15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2A941-6D9C-2D0D-1B16-E0E1A11F8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D10DB-4359-A475-FCF9-DF95042C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DD66-8F34-410E-80E8-AB4E9245BD07}" type="datetimeFigureOut">
              <a:rPr kumimoji="1" lang="ja-JP" altLang="en-US" smtClean="0"/>
              <a:t>2023/8/4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4EE1B-B072-22E1-DABB-C6F4D66D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BC3A6-89CD-47F1-866F-7F7D5B73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9266-B41B-489B-8A01-DEF757D44C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08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091A-3415-9797-6D3A-A45D0DBB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63E1E-C9A7-9905-602C-C4930F097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C6BC0-D68C-21B3-51F3-55DBF6D3D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ABFE3-191F-9510-EECF-90E2948A5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CA27D0-64B0-F80D-7721-EC1EBE35E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E0460A-1382-97CE-1092-E6E6A66D0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DD66-8F34-410E-80E8-AB4E9245BD07}" type="datetimeFigureOut">
              <a:rPr kumimoji="1" lang="ja-JP" altLang="en-US" smtClean="0"/>
              <a:t>2023/8/4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2B06B-FD92-4DBF-6AB9-6BAEAD3E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24BEBD-C770-36FA-65EE-873A06B28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9266-B41B-489B-8A01-DEF757D44C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99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10E8-8895-C0FF-A891-904CBFB2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078525-800E-9D96-A3BE-EE782040C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DD66-8F34-410E-80E8-AB4E9245BD07}" type="datetimeFigureOut">
              <a:rPr kumimoji="1" lang="ja-JP" altLang="en-US" smtClean="0"/>
              <a:t>2023/8/4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09745-7559-D680-9508-B6C61391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6A806-8ABD-6284-5E8B-A52F6971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9266-B41B-489B-8A01-DEF757D44C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01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1028B5-F69C-DC5A-2E12-50DE2CBB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DD66-8F34-410E-80E8-AB4E9245BD07}" type="datetimeFigureOut">
              <a:rPr kumimoji="1" lang="ja-JP" altLang="en-US" smtClean="0"/>
              <a:t>2023/8/4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4084E5-EBB5-283F-598F-739A8845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47F5F-8004-70EA-E2B6-CA4567CC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9266-B41B-489B-8A01-DEF757D44C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24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EC73-4643-3A80-079D-93BFBC46C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8CA8E-D3B2-9B67-7A45-375E1F74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68855-4EB8-11F4-4971-1F41290C7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B27D7-B840-0053-7877-01B5223E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DD66-8F34-410E-80E8-AB4E9245BD07}" type="datetimeFigureOut">
              <a:rPr kumimoji="1" lang="ja-JP" altLang="en-US" smtClean="0"/>
              <a:t>2023/8/4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B4800-5A26-7734-7041-C7631067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37B2C-F211-30A6-9654-04EC2F22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9266-B41B-489B-8A01-DEF757D44C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12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B156-0BF8-0890-1C45-1FB482B8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EAA390-C79F-302F-340C-317A7A7DB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75C07-4359-580D-8653-FAD9D6B4F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8201B-D1C6-D79E-49BB-FAF15857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DD66-8F34-410E-80E8-AB4E9245BD07}" type="datetimeFigureOut">
              <a:rPr kumimoji="1" lang="ja-JP" altLang="en-US" smtClean="0"/>
              <a:t>2023/8/4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40498-1269-E74B-B4E4-982EDAAC8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A5F4B-3A4F-255D-0502-BA1F7EB6C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9266-B41B-489B-8A01-DEF757D44C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88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BE49D8-FA2D-A653-D750-B3F1D520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6E241-BFA1-2119-0DE4-219BB49DD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A4AE9-4EC8-181C-88CA-91E30A734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7DD66-8F34-410E-80E8-AB4E9245BD07}" type="datetimeFigureOut">
              <a:rPr kumimoji="1" lang="ja-JP" altLang="en-US" smtClean="0"/>
              <a:t>2023/8/4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0A0F1-9861-56F5-3F72-9102F3DCF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E7CB6-E93E-A94D-3A49-EA7A3446F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F9266-B41B-489B-8A01-DEF757D44C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916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822A8F7-C9F4-558F-EAB2-D636A23C6B99}"/>
              </a:ext>
            </a:extLst>
          </p:cNvPr>
          <p:cNvSpPr/>
          <p:nvPr/>
        </p:nvSpPr>
        <p:spPr>
          <a:xfrm>
            <a:off x="9489233" y="755780"/>
            <a:ext cx="419877" cy="6158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A1A352-65F0-05CC-080D-9E9C053F6044}"/>
              </a:ext>
            </a:extLst>
          </p:cNvPr>
          <p:cNvSpPr/>
          <p:nvPr/>
        </p:nvSpPr>
        <p:spPr>
          <a:xfrm>
            <a:off x="9497007" y="2006082"/>
            <a:ext cx="419877" cy="6158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DD7B68B-9B49-875A-A5D9-E5B7C3ACEE44}"/>
              </a:ext>
            </a:extLst>
          </p:cNvPr>
          <p:cNvSpPr/>
          <p:nvPr/>
        </p:nvSpPr>
        <p:spPr>
          <a:xfrm>
            <a:off x="9574766" y="3256384"/>
            <a:ext cx="419877" cy="6158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ECDB10F-011D-D659-2180-4F7A49E1AA87}"/>
              </a:ext>
            </a:extLst>
          </p:cNvPr>
          <p:cNvSpPr/>
          <p:nvPr/>
        </p:nvSpPr>
        <p:spPr>
          <a:xfrm>
            <a:off x="9574765" y="4553340"/>
            <a:ext cx="419877" cy="6158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008C5-B3EE-70EC-5298-C67EF6C12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1967"/>
            <a:ext cx="3993502" cy="2696549"/>
          </a:xfrm>
        </p:spPr>
        <p:txBody>
          <a:bodyPr>
            <a:normAutofit/>
          </a:bodyPr>
          <a:lstStyle/>
          <a:p>
            <a:br>
              <a:rPr kumimoji="1" lang="en-US" altLang="ja-JP" sz="2700" dirty="0">
                <a:latin typeface="Castellar" panose="020A0402060406010301" pitchFamily="18" charset="0"/>
              </a:rPr>
            </a:br>
            <a:br>
              <a:rPr kumimoji="1" lang="en-US" altLang="ja-JP" sz="2700" dirty="0">
                <a:latin typeface="Algerian" panose="04020705040A02060702" pitchFamily="82" charset="0"/>
              </a:rPr>
            </a:br>
            <a:r>
              <a:rPr kumimoji="1" lang="en-US" altLang="ja-JP" sz="5300" dirty="0">
                <a:latin typeface="Algerian" panose="04020705040A02060702" pitchFamily="82" charset="0"/>
              </a:rPr>
              <a:t>Sentence</a:t>
            </a:r>
            <a:br>
              <a:rPr kumimoji="1" lang="en-US" altLang="ja-JP" sz="5300" dirty="0">
                <a:latin typeface="Algerian" panose="04020705040A02060702" pitchFamily="82" charset="0"/>
              </a:rPr>
            </a:br>
            <a:r>
              <a:rPr kumimoji="1" lang="en-US" altLang="ja-JP" sz="5300" dirty="0">
                <a:latin typeface="Algerian" panose="04020705040A02060702" pitchFamily="82" charset="0"/>
              </a:rPr>
              <a:t>STRUCTURE</a:t>
            </a:r>
            <a:endParaRPr kumimoji="1" lang="ja-JP" alt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F751F-2592-0CF7-7EC3-BA391B075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1895" y="0"/>
            <a:ext cx="4970106" cy="6858000"/>
          </a:xfr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C69892-E8C6-411C-4314-FA4A0BB167BE}"/>
              </a:ext>
            </a:extLst>
          </p:cNvPr>
          <p:cNvSpPr/>
          <p:nvPr/>
        </p:nvSpPr>
        <p:spPr>
          <a:xfrm>
            <a:off x="447869" y="643813"/>
            <a:ext cx="2864498" cy="3825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Colonna MT" panose="04020805060202030203" pitchFamily="82" charset="0"/>
              </a:rPr>
              <a:t>The 4 types of</a:t>
            </a:r>
            <a:endParaRPr kumimoji="1" lang="ja-JP" altLang="en-US" dirty="0">
              <a:latin typeface="Colonna MT" panose="04020805060202030203" pitchFamily="82" charset="0"/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C8974CB-594D-8CB4-8A9A-FD865EF93994}"/>
              </a:ext>
            </a:extLst>
          </p:cNvPr>
          <p:cNvSpPr/>
          <p:nvPr/>
        </p:nvSpPr>
        <p:spPr>
          <a:xfrm>
            <a:off x="9083352" y="401217"/>
            <a:ext cx="1247191" cy="1250302"/>
          </a:xfrm>
          <a:prstGeom prst="flowChartConnector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solidFill>
                  <a:schemeClr val="bg1"/>
                </a:solidFill>
                <a:latin typeface="Algerian" panose="04020705040A02060702" pitchFamily="82" charset="0"/>
              </a:rPr>
              <a:t>1</a:t>
            </a:r>
            <a:endParaRPr kumimoji="1" lang="ja-JP" altLang="en-US" sz="4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FCC3DF9F-D728-3380-F5D8-9304841C8598}"/>
              </a:ext>
            </a:extLst>
          </p:cNvPr>
          <p:cNvSpPr/>
          <p:nvPr/>
        </p:nvSpPr>
        <p:spPr>
          <a:xfrm>
            <a:off x="9083351" y="1651519"/>
            <a:ext cx="1247191" cy="1250302"/>
          </a:xfrm>
          <a:prstGeom prst="flowChartConnector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solidFill>
                  <a:schemeClr val="bg1"/>
                </a:solidFill>
                <a:latin typeface="Algerian" panose="04020705040A02060702" pitchFamily="82" charset="0"/>
              </a:rPr>
              <a:t>2</a:t>
            </a:r>
            <a:endParaRPr kumimoji="1" lang="ja-JP" altLang="en-US" sz="4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4011EA17-8DC1-81E5-8B65-F0E1009B5E00}"/>
              </a:ext>
            </a:extLst>
          </p:cNvPr>
          <p:cNvSpPr/>
          <p:nvPr/>
        </p:nvSpPr>
        <p:spPr>
          <a:xfrm>
            <a:off x="9161110" y="2901821"/>
            <a:ext cx="1247191" cy="1250302"/>
          </a:xfrm>
          <a:prstGeom prst="flowChartConnector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solidFill>
                  <a:schemeClr val="bg1"/>
                </a:solidFill>
                <a:latin typeface="Algerian" panose="04020705040A02060702" pitchFamily="82" charset="0"/>
              </a:rPr>
              <a:t>3</a:t>
            </a:r>
            <a:endParaRPr kumimoji="1" lang="ja-JP" altLang="en-US" sz="4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9B5DDE23-6A16-7D22-B3FA-B6B86DA8274E}"/>
              </a:ext>
            </a:extLst>
          </p:cNvPr>
          <p:cNvSpPr/>
          <p:nvPr/>
        </p:nvSpPr>
        <p:spPr>
          <a:xfrm>
            <a:off x="9161110" y="4152123"/>
            <a:ext cx="1247191" cy="1250302"/>
          </a:xfrm>
          <a:prstGeom prst="flowChartConnector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solidFill>
                  <a:schemeClr val="bg1"/>
                </a:solidFill>
                <a:latin typeface="Algerian" panose="04020705040A02060702" pitchFamily="82" charset="0"/>
              </a:rPr>
              <a:t>4</a:t>
            </a:r>
            <a:endParaRPr kumimoji="1" lang="ja-JP" altLang="en-US" sz="4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2931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822A8F7-C9F4-558F-EAB2-D636A23C6B99}"/>
              </a:ext>
            </a:extLst>
          </p:cNvPr>
          <p:cNvSpPr/>
          <p:nvPr/>
        </p:nvSpPr>
        <p:spPr>
          <a:xfrm>
            <a:off x="8593494" y="723124"/>
            <a:ext cx="3540971" cy="6158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Simple Sentence</a:t>
            </a:r>
            <a:endParaRPr kumimoji="1" lang="ja-JP" alt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A1A352-65F0-05CC-080D-9E9C053F6044}"/>
              </a:ext>
            </a:extLst>
          </p:cNvPr>
          <p:cNvSpPr/>
          <p:nvPr/>
        </p:nvSpPr>
        <p:spPr>
          <a:xfrm>
            <a:off x="9497007" y="2006082"/>
            <a:ext cx="419877" cy="6158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DD7B68B-9B49-875A-A5D9-E5B7C3ACEE44}"/>
              </a:ext>
            </a:extLst>
          </p:cNvPr>
          <p:cNvSpPr/>
          <p:nvPr/>
        </p:nvSpPr>
        <p:spPr>
          <a:xfrm>
            <a:off x="9574766" y="3256384"/>
            <a:ext cx="419877" cy="6158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ECDB10F-011D-D659-2180-4F7A49E1AA87}"/>
              </a:ext>
            </a:extLst>
          </p:cNvPr>
          <p:cNvSpPr/>
          <p:nvPr/>
        </p:nvSpPr>
        <p:spPr>
          <a:xfrm>
            <a:off x="9574765" y="4553340"/>
            <a:ext cx="419877" cy="6158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008C5-B3EE-70EC-5298-C67EF6C12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1967"/>
            <a:ext cx="3993502" cy="2696549"/>
          </a:xfrm>
        </p:spPr>
        <p:txBody>
          <a:bodyPr>
            <a:normAutofit/>
          </a:bodyPr>
          <a:lstStyle/>
          <a:p>
            <a:br>
              <a:rPr kumimoji="1" lang="en-US" altLang="ja-JP" sz="2700" dirty="0">
                <a:latin typeface="Castellar" panose="020A0402060406010301" pitchFamily="18" charset="0"/>
              </a:rPr>
            </a:br>
            <a:br>
              <a:rPr kumimoji="1" lang="en-US" altLang="ja-JP" sz="2700" dirty="0">
                <a:latin typeface="Algerian" panose="04020705040A02060702" pitchFamily="82" charset="0"/>
              </a:rPr>
            </a:br>
            <a:r>
              <a:rPr kumimoji="1" lang="en-US" altLang="ja-JP" sz="5300" dirty="0">
                <a:latin typeface="Algerian" panose="04020705040A02060702" pitchFamily="82" charset="0"/>
              </a:rPr>
              <a:t>Sentence</a:t>
            </a:r>
            <a:br>
              <a:rPr kumimoji="1" lang="en-US" altLang="ja-JP" sz="5300" dirty="0">
                <a:latin typeface="Algerian" panose="04020705040A02060702" pitchFamily="82" charset="0"/>
              </a:rPr>
            </a:br>
            <a:r>
              <a:rPr kumimoji="1" lang="en-US" altLang="ja-JP" sz="5300" dirty="0">
                <a:latin typeface="Algerian" panose="04020705040A02060702" pitchFamily="82" charset="0"/>
              </a:rPr>
              <a:t>STRUCTURE</a:t>
            </a:r>
            <a:endParaRPr kumimoji="1" lang="ja-JP" alt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F751F-2592-0CF7-7EC3-BA391B075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1895" y="0"/>
            <a:ext cx="4970106" cy="6858000"/>
          </a:xfr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C69892-E8C6-411C-4314-FA4A0BB167BE}"/>
              </a:ext>
            </a:extLst>
          </p:cNvPr>
          <p:cNvSpPr/>
          <p:nvPr/>
        </p:nvSpPr>
        <p:spPr>
          <a:xfrm>
            <a:off x="447869" y="643813"/>
            <a:ext cx="2864498" cy="3825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Colonna MT" panose="04020805060202030203" pitchFamily="82" charset="0"/>
              </a:rPr>
              <a:t>The 4 types of</a:t>
            </a:r>
            <a:endParaRPr kumimoji="1" lang="ja-JP" altLang="en-US" dirty="0">
              <a:latin typeface="Colonna MT" panose="04020805060202030203" pitchFamily="82" charset="0"/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C8974CB-594D-8CB4-8A9A-FD865EF93994}"/>
              </a:ext>
            </a:extLst>
          </p:cNvPr>
          <p:cNvSpPr/>
          <p:nvPr/>
        </p:nvSpPr>
        <p:spPr>
          <a:xfrm>
            <a:off x="7529028" y="401217"/>
            <a:ext cx="1247191" cy="1250302"/>
          </a:xfrm>
          <a:prstGeom prst="flowChartConnector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solidFill>
                  <a:schemeClr val="bg1"/>
                </a:solidFill>
                <a:latin typeface="Algerian" panose="04020705040A02060702" pitchFamily="82" charset="0"/>
              </a:rPr>
              <a:t>1</a:t>
            </a:r>
            <a:endParaRPr kumimoji="1" lang="ja-JP" altLang="en-US" sz="4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FCC3DF9F-D728-3380-F5D8-9304841C8598}"/>
              </a:ext>
            </a:extLst>
          </p:cNvPr>
          <p:cNvSpPr/>
          <p:nvPr/>
        </p:nvSpPr>
        <p:spPr>
          <a:xfrm>
            <a:off x="9083351" y="1651519"/>
            <a:ext cx="1247191" cy="1250302"/>
          </a:xfrm>
          <a:prstGeom prst="flowChartConnector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solidFill>
                  <a:schemeClr val="bg1"/>
                </a:solidFill>
                <a:latin typeface="Algerian" panose="04020705040A02060702" pitchFamily="82" charset="0"/>
              </a:rPr>
              <a:t>2</a:t>
            </a:r>
            <a:endParaRPr kumimoji="1" lang="ja-JP" altLang="en-US" sz="4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4011EA17-8DC1-81E5-8B65-F0E1009B5E00}"/>
              </a:ext>
            </a:extLst>
          </p:cNvPr>
          <p:cNvSpPr/>
          <p:nvPr/>
        </p:nvSpPr>
        <p:spPr>
          <a:xfrm>
            <a:off x="9161110" y="2901821"/>
            <a:ext cx="1247191" cy="1250302"/>
          </a:xfrm>
          <a:prstGeom prst="flowChartConnector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solidFill>
                  <a:schemeClr val="bg1"/>
                </a:solidFill>
                <a:latin typeface="Algerian" panose="04020705040A02060702" pitchFamily="82" charset="0"/>
              </a:rPr>
              <a:t>3</a:t>
            </a:r>
            <a:endParaRPr kumimoji="1" lang="ja-JP" altLang="en-US" sz="4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9B5DDE23-6A16-7D22-B3FA-B6B86DA8274E}"/>
              </a:ext>
            </a:extLst>
          </p:cNvPr>
          <p:cNvSpPr/>
          <p:nvPr/>
        </p:nvSpPr>
        <p:spPr>
          <a:xfrm>
            <a:off x="9161110" y="4152123"/>
            <a:ext cx="1247191" cy="1250302"/>
          </a:xfrm>
          <a:prstGeom prst="flowChartConnector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solidFill>
                  <a:schemeClr val="bg1"/>
                </a:solidFill>
                <a:latin typeface="Algerian" panose="04020705040A02060702" pitchFamily="82" charset="0"/>
              </a:rPr>
              <a:t>4</a:t>
            </a:r>
            <a:endParaRPr kumimoji="1" lang="ja-JP" altLang="en-US" sz="4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489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822A8F7-C9F4-558F-EAB2-D636A23C6B99}"/>
              </a:ext>
            </a:extLst>
          </p:cNvPr>
          <p:cNvSpPr/>
          <p:nvPr/>
        </p:nvSpPr>
        <p:spPr>
          <a:xfrm>
            <a:off x="8593494" y="723124"/>
            <a:ext cx="3540971" cy="6158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Simple Sentence</a:t>
            </a:r>
            <a:endParaRPr kumimoji="1" lang="ja-JP" alt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A1A352-65F0-05CC-080D-9E9C053F6044}"/>
              </a:ext>
            </a:extLst>
          </p:cNvPr>
          <p:cNvSpPr/>
          <p:nvPr/>
        </p:nvSpPr>
        <p:spPr>
          <a:xfrm>
            <a:off x="8593495" y="2006082"/>
            <a:ext cx="3540970" cy="6158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Complex Sentence</a:t>
            </a:r>
            <a:endParaRPr kumimoji="1" lang="ja-JP" alt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DD7B68B-9B49-875A-A5D9-E5B7C3ACEE44}"/>
              </a:ext>
            </a:extLst>
          </p:cNvPr>
          <p:cNvSpPr/>
          <p:nvPr/>
        </p:nvSpPr>
        <p:spPr>
          <a:xfrm>
            <a:off x="9574766" y="3256384"/>
            <a:ext cx="419877" cy="6158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ECDB10F-011D-D659-2180-4F7A49E1AA87}"/>
              </a:ext>
            </a:extLst>
          </p:cNvPr>
          <p:cNvSpPr/>
          <p:nvPr/>
        </p:nvSpPr>
        <p:spPr>
          <a:xfrm>
            <a:off x="9574765" y="4553340"/>
            <a:ext cx="419877" cy="6158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008C5-B3EE-70EC-5298-C67EF6C12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1967"/>
            <a:ext cx="3993502" cy="2696549"/>
          </a:xfrm>
        </p:spPr>
        <p:txBody>
          <a:bodyPr>
            <a:normAutofit/>
          </a:bodyPr>
          <a:lstStyle/>
          <a:p>
            <a:br>
              <a:rPr kumimoji="1" lang="en-US" altLang="ja-JP" sz="2700" dirty="0">
                <a:latin typeface="Castellar" panose="020A0402060406010301" pitchFamily="18" charset="0"/>
              </a:rPr>
            </a:br>
            <a:br>
              <a:rPr kumimoji="1" lang="en-US" altLang="ja-JP" sz="2700" dirty="0">
                <a:latin typeface="Algerian" panose="04020705040A02060702" pitchFamily="82" charset="0"/>
              </a:rPr>
            </a:br>
            <a:r>
              <a:rPr kumimoji="1" lang="en-US" altLang="ja-JP" sz="5300" dirty="0">
                <a:latin typeface="Algerian" panose="04020705040A02060702" pitchFamily="82" charset="0"/>
              </a:rPr>
              <a:t>Sentence</a:t>
            </a:r>
            <a:br>
              <a:rPr kumimoji="1" lang="en-US" altLang="ja-JP" sz="5300" dirty="0">
                <a:latin typeface="Algerian" panose="04020705040A02060702" pitchFamily="82" charset="0"/>
              </a:rPr>
            </a:br>
            <a:r>
              <a:rPr kumimoji="1" lang="en-US" altLang="ja-JP" sz="5300" dirty="0">
                <a:latin typeface="Algerian" panose="04020705040A02060702" pitchFamily="82" charset="0"/>
              </a:rPr>
              <a:t>STRUCTURE</a:t>
            </a:r>
            <a:endParaRPr kumimoji="1" lang="ja-JP" alt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F751F-2592-0CF7-7EC3-BA391B075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1895" y="0"/>
            <a:ext cx="4970106" cy="6858000"/>
          </a:xfr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C69892-E8C6-411C-4314-FA4A0BB167BE}"/>
              </a:ext>
            </a:extLst>
          </p:cNvPr>
          <p:cNvSpPr/>
          <p:nvPr/>
        </p:nvSpPr>
        <p:spPr>
          <a:xfrm>
            <a:off x="447869" y="643813"/>
            <a:ext cx="2864498" cy="3825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Colonna MT" panose="04020805060202030203" pitchFamily="82" charset="0"/>
              </a:rPr>
              <a:t>The 4 types of</a:t>
            </a:r>
            <a:endParaRPr kumimoji="1" lang="ja-JP" altLang="en-US" dirty="0">
              <a:latin typeface="Colonna MT" panose="04020805060202030203" pitchFamily="82" charset="0"/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C8974CB-594D-8CB4-8A9A-FD865EF93994}"/>
              </a:ext>
            </a:extLst>
          </p:cNvPr>
          <p:cNvSpPr/>
          <p:nvPr/>
        </p:nvSpPr>
        <p:spPr>
          <a:xfrm>
            <a:off x="7529028" y="401217"/>
            <a:ext cx="1247191" cy="1250302"/>
          </a:xfrm>
          <a:prstGeom prst="flowChartConnector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solidFill>
                  <a:schemeClr val="bg1"/>
                </a:solidFill>
                <a:latin typeface="Algerian" panose="04020705040A02060702" pitchFamily="82" charset="0"/>
              </a:rPr>
              <a:t>1</a:t>
            </a:r>
            <a:endParaRPr kumimoji="1" lang="ja-JP" altLang="en-US" sz="4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FCC3DF9F-D728-3380-F5D8-9304841C8598}"/>
              </a:ext>
            </a:extLst>
          </p:cNvPr>
          <p:cNvSpPr/>
          <p:nvPr/>
        </p:nvSpPr>
        <p:spPr>
          <a:xfrm>
            <a:off x="7529027" y="1651519"/>
            <a:ext cx="1247191" cy="1250302"/>
          </a:xfrm>
          <a:prstGeom prst="flowChartConnector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solidFill>
                  <a:schemeClr val="bg1"/>
                </a:solidFill>
                <a:latin typeface="Algerian" panose="04020705040A02060702" pitchFamily="82" charset="0"/>
              </a:rPr>
              <a:t>2</a:t>
            </a:r>
            <a:endParaRPr kumimoji="1" lang="ja-JP" altLang="en-US" sz="4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4011EA17-8DC1-81E5-8B65-F0E1009B5E00}"/>
              </a:ext>
            </a:extLst>
          </p:cNvPr>
          <p:cNvSpPr/>
          <p:nvPr/>
        </p:nvSpPr>
        <p:spPr>
          <a:xfrm>
            <a:off x="9161110" y="2901821"/>
            <a:ext cx="1247191" cy="1250302"/>
          </a:xfrm>
          <a:prstGeom prst="flowChartConnector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solidFill>
                  <a:schemeClr val="bg1"/>
                </a:solidFill>
                <a:latin typeface="Algerian" panose="04020705040A02060702" pitchFamily="82" charset="0"/>
              </a:rPr>
              <a:t>3</a:t>
            </a:r>
            <a:endParaRPr kumimoji="1" lang="ja-JP" altLang="en-US" sz="4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9B5DDE23-6A16-7D22-B3FA-B6B86DA8274E}"/>
              </a:ext>
            </a:extLst>
          </p:cNvPr>
          <p:cNvSpPr/>
          <p:nvPr/>
        </p:nvSpPr>
        <p:spPr>
          <a:xfrm>
            <a:off x="9161110" y="4152123"/>
            <a:ext cx="1247191" cy="1250302"/>
          </a:xfrm>
          <a:prstGeom prst="flowChartConnector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solidFill>
                  <a:schemeClr val="bg1"/>
                </a:solidFill>
                <a:latin typeface="Algerian" panose="04020705040A02060702" pitchFamily="82" charset="0"/>
              </a:rPr>
              <a:t>4</a:t>
            </a:r>
            <a:endParaRPr kumimoji="1" lang="ja-JP" altLang="en-US" sz="4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682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822A8F7-C9F4-558F-EAB2-D636A23C6B99}"/>
              </a:ext>
            </a:extLst>
          </p:cNvPr>
          <p:cNvSpPr/>
          <p:nvPr/>
        </p:nvSpPr>
        <p:spPr>
          <a:xfrm>
            <a:off x="8593494" y="723124"/>
            <a:ext cx="3540971" cy="6158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Simple Sentence</a:t>
            </a:r>
            <a:endParaRPr kumimoji="1" lang="ja-JP" alt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A1A352-65F0-05CC-080D-9E9C053F6044}"/>
              </a:ext>
            </a:extLst>
          </p:cNvPr>
          <p:cNvSpPr/>
          <p:nvPr/>
        </p:nvSpPr>
        <p:spPr>
          <a:xfrm>
            <a:off x="8593495" y="2006082"/>
            <a:ext cx="3540970" cy="6158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Complex Sentence</a:t>
            </a:r>
            <a:endParaRPr kumimoji="1" lang="ja-JP" alt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DD7B68B-9B49-875A-A5D9-E5B7C3ACEE44}"/>
              </a:ext>
            </a:extLst>
          </p:cNvPr>
          <p:cNvSpPr/>
          <p:nvPr/>
        </p:nvSpPr>
        <p:spPr>
          <a:xfrm>
            <a:off x="8593494" y="3256384"/>
            <a:ext cx="3540970" cy="6158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Compound Sentence</a:t>
            </a:r>
            <a:endParaRPr kumimoji="1" lang="ja-JP" alt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ECDB10F-011D-D659-2180-4F7A49E1AA87}"/>
              </a:ext>
            </a:extLst>
          </p:cNvPr>
          <p:cNvSpPr/>
          <p:nvPr/>
        </p:nvSpPr>
        <p:spPr>
          <a:xfrm>
            <a:off x="9574765" y="4553340"/>
            <a:ext cx="419877" cy="6158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008C5-B3EE-70EC-5298-C67EF6C12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1967"/>
            <a:ext cx="3993502" cy="2696549"/>
          </a:xfrm>
        </p:spPr>
        <p:txBody>
          <a:bodyPr>
            <a:normAutofit/>
          </a:bodyPr>
          <a:lstStyle/>
          <a:p>
            <a:br>
              <a:rPr kumimoji="1" lang="en-US" altLang="ja-JP" sz="2700" dirty="0">
                <a:latin typeface="Castellar" panose="020A0402060406010301" pitchFamily="18" charset="0"/>
              </a:rPr>
            </a:br>
            <a:br>
              <a:rPr kumimoji="1" lang="en-US" altLang="ja-JP" sz="2700" dirty="0">
                <a:latin typeface="Algerian" panose="04020705040A02060702" pitchFamily="82" charset="0"/>
              </a:rPr>
            </a:br>
            <a:r>
              <a:rPr kumimoji="1" lang="en-US" altLang="ja-JP" sz="5300" dirty="0">
                <a:latin typeface="Algerian" panose="04020705040A02060702" pitchFamily="82" charset="0"/>
              </a:rPr>
              <a:t>Sentence</a:t>
            </a:r>
            <a:br>
              <a:rPr kumimoji="1" lang="en-US" altLang="ja-JP" sz="5300" dirty="0">
                <a:latin typeface="Algerian" panose="04020705040A02060702" pitchFamily="82" charset="0"/>
              </a:rPr>
            </a:br>
            <a:r>
              <a:rPr kumimoji="1" lang="en-US" altLang="ja-JP" sz="5300" dirty="0">
                <a:latin typeface="Algerian" panose="04020705040A02060702" pitchFamily="82" charset="0"/>
              </a:rPr>
              <a:t>STRUCTURE</a:t>
            </a:r>
            <a:endParaRPr kumimoji="1" lang="ja-JP" alt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F751F-2592-0CF7-7EC3-BA391B075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1895" y="0"/>
            <a:ext cx="4970106" cy="6858000"/>
          </a:xfr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C69892-E8C6-411C-4314-FA4A0BB167BE}"/>
              </a:ext>
            </a:extLst>
          </p:cNvPr>
          <p:cNvSpPr/>
          <p:nvPr/>
        </p:nvSpPr>
        <p:spPr>
          <a:xfrm>
            <a:off x="447869" y="643813"/>
            <a:ext cx="2864498" cy="3825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Colonna MT" panose="04020805060202030203" pitchFamily="82" charset="0"/>
              </a:rPr>
              <a:t>The 4 types of</a:t>
            </a:r>
            <a:endParaRPr kumimoji="1" lang="ja-JP" altLang="en-US" dirty="0">
              <a:latin typeface="Colonna MT" panose="04020805060202030203" pitchFamily="82" charset="0"/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C8974CB-594D-8CB4-8A9A-FD865EF93994}"/>
              </a:ext>
            </a:extLst>
          </p:cNvPr>
          <p:cNvSpPr/>
          <p:nvPr/>
        </p:nvSpPr>
        <p:spPr>
          <a:xfrm>
            <a:off x="7529028" y="401217"/>
            <a:ext cx="1247191" cy="1250302"/>
          </a:xfrm>
          <a:prstGeom prst="flowChartConnector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solidFill>
                  <a:schemeClr val="bg1"/>
                </a:solidFill>
                <a:latin typeface="Algerian" panose="04020705040A02060702" pitchFamily="82" charset="0"/>
              </a:rPr>
              <a:t>1</a:t>
            </a:r>
            <a:endParaRPr kumimoji="1" lang="ja-JP" altLang="en-US" sz="4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FCC3DF9F-D728-3380-F5D8-9304841C8598}"/>
              </a:ext>
            </a:extLst>
          </p:cNvPr>
          <p:cNvSpPr/>
          <p:nvPr/>
        </p:nvSpPr>
        <p:spPr>
          <a:xfrm>
            <a:off x="7529027" y="1651519"/>
            <a:ext cx="1247191" cy="1250302"/>
          </a:xfrm>
          <a:prstGeom prst="flowChartConnector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solidFill>
                  <a:schemeClr val="bg1"/>
                </a:solidFill>
                <a:latin typeface="Algerian" panose="04020705040A02060702" pitchFamily="82" charset="0"/>
              </a:rPr>
              <a:t>2</a:t>
            </a:r>
            <a:endParaRPr kumimoji="1" lang="ja-JP" altLang="en-US" sz="4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4011EA17-8DC1-81E5-8B65-F0E1009B5E00}"/>
              </a:ext>
            </a:extLst>
          </p:cNvPr>
          <p:cNvSpPr/>
          <p:nvPr/>
        </p:nvSpPr>
        <p:spPr>
          <a:xfrm>
            <a:off x="7529026" y="2901821"/>
            <a:ext cx="1247191" cy="1250302"/>
          </a:xfrm>
          <a:prstGeom prst="flowChartConnector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solidFill>
                  <a:schemeClr val="bg1"/>
                </a:solidFill>
                <a:latin typeface="Algerian" panose="04020705040A02060702" pitchFamily="82" charset="0"/>
              </a:rPr>
              <a:t>3</a:t>
            </a:r>
            <a:endParaRPr kumimoji="1" lang="ja-JP" altLang="en-US" sz="4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9B5DDE23-6A16-7D22-B3FA-B6B86DA8274E}"/>
              </a:ext>
            </a:extLst>
          </p:cNvPr>
          <p:cNvSpPr/>
          <p:nvPr/>
        </p:nvSpPr>
        <p:spPr>
          <a:xfrm>
            <a:off x="9161110" y="4152123"/>
            <a:ext cx="1247191" cy="1250302"/>
          </a:xfrm>
          <a:prstGeom prst="flowChartConnector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solidFill>
                  <a:schemeClr val="bg1"/>
                </a:solidFill>
                <a:latin typeface="Algerian" panose="04020705040A02060702" pitchFamily="82" charset="0"/>
              </a:rPr>
              <a:t>4</a:t>
            </a:r>
            <a:endParaRPr kumimoji="1" lang="ja-JP" altLang="en-US" sz="4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4821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822A8F7-C9F4-558F-EAB2-D636A23C6B99}"/>
              </a:ext>
            </a:extLst>
          </p:cNvPr>
          <p:cNvSpPr/>
          <p:nvPr/>
        </p:nvSpPr>
        <p:spPr>
          <a:xfrm>
            <a:off x="8593494" y="723124"/>
            <a:ext cx="3540971" cy="6158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Simple Sentence</a:t>
            </a:r>
            <a:endParaRPr kumimoji="1" lang="ja-JP" alt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A1A352-65F0-05CC-080D-9E9C053F6044}"/>
              </a:ext>
            </a:extLst>
          </p:cNvPr>
          <p:cNvSpPr/>
          <p:nvPr/>
        </p:nvSpPr>
        <p:spPr>
          <a:xfrm>
            <a:off x="8593495" y="2006082"/>
            <a:ext cx="3540970" cy="6158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Complex Sentence</a:t>
            </a:r>
            <a:endParaRPr kumimoji="1" lang="ja-JP" alt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DD7B68B-9B49-875A-A5D9-E5B7C3ACEE44}"/>
              </a:ext>
            </a:extLst>
          </p:cNvPr>
          <p:cNvSpPr/>
          <p:nvPr/>
        </p:nvSpPr>
        <p:spPr>
          <a:xfrm>
            <a:off x="8593494" y="3256384"/>
            <a:ext cx="3540970" cy="6158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Compound Sentence</a:t>
            </a:r>
            <a:endParaRPr kumimoji="1" lang="ja-JP" alt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ECDB10F-011D-D659-2180-4F7A49E1AA87}"/>
              </a:ext>
            </a:extLst>
          </p:cNvPr>
          <p:cNvSpPr/>
          <p:nvPr/>
        </p:nvSpPr>
        <p:spPr>
          <a:xfrm>
            <a:off x="8593494" y="4553340"/>
            <a:ext cx="3540969" cy="6158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Complex &amp; </a:t>
            </a:r>
            <a:r>
              <a:rPr kumimoji="1" lang="en-US" altLang="ja-JP" dirty="0" err="1"/>
              <a:t>Compund</a:t>
            </a:r>
            <a:endParaRPr kumimoji="1" lang="ja-JP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008C5-B3EE-70EC-5298-C67EF6C12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1967"/>
            <a:ext cx="3993502" cy="2696549"/>
          </a:xfrm>
        </p:spPr>
        <p:txBody>
          <a:bodyPr>
            <a:normAutofit/>
          </a:bodyPr>
          <a:lstStyle/>
          <a:p>
            <a:br>
              <a:rPr kumimoji="1" lang="en-US" altLang="ja-JP" sz="2700" dirty="0">
                <a:latin typeface="Castellar" panose="020A0402060406010301" pitchFamily="18" charset="0"/>
              </a:rPr>
            </a:br>
            <a:br>
              <a:rPr kumimoji="1" lang="en-US" altLang="ja-JP" sz="2700" dirty="0">
                <a:latin typeface="Algerian" panose="04020705040A02060702" pitchFamily="82" charset="0"/>
              </a:rPr>
            </a:br>
            <a:r>
              <a:rPr kumimoji="1" lang="en-US" altLang="ja-JP" sz="5300" dirty="0">
                <a:latin typeface="Algerian" panose="04020705040A02060702" pitchFamily="82" charset="0"/>
              </a:rPr>
              <a:t>Sentence</a:t>
            </a:r>
            <a:br>
              <a:rPr kumimoji="1" lang="en-US" altLang="ja-JP" sz="5300" dirty="0">
                <a:latin typeface="Algerian" panose="04020705040A02060702" pitchFamily="82" charset="0"/>
              </a:rPr>
            </a:br>
            <a:r>
              <a:rPr kumimoji="1" lang="en-US" altLang="ja-JP" sz="5300" dirty="0">
                <a:latin typeface="Algerian" panose="04020705040A02060702" pitchFamily="82" charset="0"/>
              </a:rPr>
              <a:t>STRUCTURE</a:t>
            </a:r>
            <a:endParaRPr kumimoji="1" lang="ja-JP" alt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F751F-2592-0CF7-7EC3-BA391B075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1895" y="0"/>
            <a:ext cx="4970106" cy="6858000"/>
          </a:xfr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C69892-E8C6-411C-4314-FA4A0BB167BE}"/>
              </a:ext>
            </a:extLst>
          </p:cNvPr>
          <p:cNvSpPr/>
          <p:nvPr/>
        </p:nvSpPr>
        <p:spPr>
          <a:xfrm>
            <a:off x="447869" y="643813"/>
            <a:ext cx="2864498" cy="3825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Colonna MT" panose="04020805060202030203" pitchFamily="82" charset="0"/>
              </a:rPr>
              <a:t>The 4 types of</a:t>
            </a:r>
            <a:endParaRPr kumimoji="1" lang="ja-JP" altLang="en-US" dirty="0">
              <a:latin typeface="Colonna MT" panose="04020805060202030203" pitchFamily="82" charset="0"/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C8974CB-594D-8CB4-8A9A-FD865EF93994}"/>
              </a:ext>
            </a:extLst>
          </p:cNvPr>
          <p:cNvSpPr/>
          <p:nvPr/>
        </p:nvSpPr>
        <p:spPr>
          <a:xfrm>
            <a:off x="7529028" y="401217"/>
            <a:ext cx="1247191" cy="1250302"/>
          </a:xfrm>
          <a:prstGeom prst="flowChartConnector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solidFill>
                  <a:schemeClr val="bg1"/>
                </a:solidFill>
                <a:latin typeface="Algerian" panose="04020705040A02060702" pitchFamily="82" charset="0"/>
              </a:rPr>
              <a:t>1</a:t>
            </a:r>
            <a:endParaRPr kumimoji="1" lang="ja-JP" altLang="en-US" sz="4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FCC3DF9F-D728-3380-F5D8-9304841C8598}"/>
              </a:ext>
            </a:extLst>
          </p:cNvPr>
          <p:cNvSpPr/>
          <p:nvPr/>
        </p:nvSpPr>
        <p:spPr>
          <a:xfrm>
            <a:off x="7529027" y="1651519"/>
            <a:ext cx="1247191" cy="1250302"/>
          </a:xfrm>
          <a:prstGeom prst="flowChartConnector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solidFill>
                  <a:schemeClr val="bg1"/>
                </a:solidFill>
                <a:latin typeface="Algerian" panose="04020705040A02060702" pitchFamily="82" charset="0"/>
              </a:rPr>
              <a:t>2</a:t>
            </a:r>
            <a:endParaRPr kumimoji="1" lang="ja-JP" altLang="en-US" sz="4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4011EA17-8DC1-81E5-8B65-F0E1009B5E00}"/>
              </a:ext>
            </a:extLst>
          </p:cNvPr>
          <p:cNvSpPr/>
          <p:nvPr/>
        </p:nvSpPr>
        <p:spPr>
          <a:xfrm>
            <a:off x="7529026" y="2901821"/>
            <a:ext cx="1247191" cy="1250302"/>
          </a:xfrm>
          <a:prstGeom prst="flowChartConnector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solidFill>
                  <a:schemeClr val="bg1"/>
                </a:solidFill>
                <a:latin typeface="Algerian" panose="04020705040A02060702" pitchFamily="82" charset="0"/>
              </a:rPr>
              <a:t>3</a:t>
            </a:r>
            <a:endParaRPr kumimoji="1" lang="ja-JP" altLang="en-US" sz="4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9B5DDE23-6A16-7D22-B3FA-B6B86DA8274E}"/>
              </a:ext>
            </a:extLst>
          </p:cNvPr>
          <p:cNvSpPr/>
          <p:nvPr/>
        </p:nvSpPr>
        <p:spPr>
          <a:xfrm>
            <a:off x="7529026" y="4152123"/>
            <a:ext cx="1247191" cy="1250302"/>
          </a:xfrm>
          <a:prstGeom prst="flowChartConnector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solidFill>
                  <a:schemeClr val="bg1"/>
                </a:solidFill>
                <a:latin typeface="Algerian" panose="04020705040A02060702" pitchFamily="82" charset="0"/>
              </a:rPr>
              <a:t>4</a:t>
            </a:r>
            <a:endParaRPr kumimoji="1" lang="ja-JP" altLang="en-US" sz="4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8044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91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游ゴシック</vt:lpstr>
      <vt:lpstr>游ゴシック Light</vt:lpstr>
      <vt:lpstr>Algerian</vt:lpstr>
      <vt:lpstr>Arial</vt:lpstr>
      <vt:lpstr>Castellar</vt:lpstr>
      <vt:lpstr>Colonna MT</vt:lpstr>
      <vt:lpstr>Office Theme</vt:lpstr>
      <vt:lpstr>  Sentence STRUCTURE</vt:lpstr>
      <vt:lpstr>  Sentence STRUCTURE</vt:lpstr>
      <vt:lpstr>  Sentence STRUCTURE</vt:lpstr>
      <vt:lpstr>  Sentence STRUCTURE</vt:lpstr>
      <vt:lpstr>  Sentence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Sentence STRUCTURE</dc:title>
  <dc:creator>Mahmudul Islam Partho</dc:creator>
  <cp:lastModifiedBy>Mahmudul Islam Partho</cp:lastModifiedBy>
  <cp:revision>1</cp:revision>
  <dcterms:created xsi:type="dcterms:W3CDTF">2023-08-04T11:32:28Z</dcterms:created>
  <dcterms:modified xsi:type="dcterms:W3CDTF">2023-08-04T11:40:28Z</dcterms:modified>
</cp:coreProperties>
</file>