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83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E67F-0D30-B37A-CC85-420A5E15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D786-66BF-A660-4CAD-0E2E8AEA6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BE5E-4010-F197-2C0D-A1850F6A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6BA6-0737-FD5A-7479-186937B4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10DB-A5F2-C47E-FBCF-180003C9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8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A48D-37EF-B3BF-DAD3-ED3E2125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4D7D-5809-52BE-7942-9165CC08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AAE3-8BAD-4A93-E1C2-51DB8C7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CAF1-7852-AA61-64C6-0CEF3A15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8EB6-B14E-3EC7-0C94-3A69A83C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44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5C18-29AB-282C-4A9E-E6CE60099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7804-3FDA-F4E8-13D9-41A21FCC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832-3F53-6A68-E085-5957FB9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5F3E-E8FB-8679-C5A4-A2E61B01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FCA2-EFFB-179F-BD12-3058882C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0B9-A658-8303-498F-E95D069F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F22D-72A3-39BA-D814-FD9975E3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4270-463C-A483-763D-BE07E27B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7A34-B04E-5F26-7BFF-D3780149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64BE-D78F-7064-AF25-1F823079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4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F7AC-B20E-1EDE-4095-CF436D5E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796D9-0662-BBF6-CC88-4CF78BB0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90E7-9A55-AACB-6480-19888249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E00C-744D-D4BE-CFDD-96A2E53F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00DC-C48C-4E49-B6A9-F2F42399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2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D68A-5D5A-BFAB-91F4-A0851F1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7D27-9CD8-A9D2-855F-C2BB1618A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A8C9-E020-57A1-059C-ED1C57B4A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B06F-7BF4-9923-5412-61953A85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5677-FA2C-10D1-2F57-08DCC581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E822-ED67-CAE4-D4CF-3D048A7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62A5-8849-613B-41CD-0A477A13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0933-6704-6792-9529-61A93CC0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A008D-703B-ED66-254D-8B5890F6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F793D-3902-2459-3990-6DCC39EF3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90D67-BBAB-ED3F-CCDE-E0BAD31F1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A0A90-5388-BEB9-F78A-67421847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AB586-E20E-87EA-1F48-EE4BB9A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2A122-7EAD-635B-C9F8-BABBE4AE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5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1EB-9648-2CA9-3E91-7FFDA008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AAA50-4D55-26DF-36C7-192A92A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E3E80-DA15-7B92-6070-2A0476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A559-B069-8986-9E05-8C47BA4E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5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3975-9D82-E097-D7D1-0BBE7DA0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C87A6-3F6E-F570-F46B-327BB2B4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1B25-8C7F-0C36-5552-5990AB0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8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F926-8F6C-A64B-E0E6-FBF3406C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2CA0-FE51-CC93-8541-7926F77E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10B3C-0E6A-7FB2-6B30-0FC66AD4C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12D28-D98B-D548-DAAE-DBBFC92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74D8-B204-3EBE-9555-56A66AE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B6895-67A6-3382-8174-696C3E1E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2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2D87-86A2-D242-9097-DCFC77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50898-6ADC-F180-DE2C-C06F5CC2E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6CB0-03F6-C777-A547-258F271B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1247-D4B1-918A-0A99-01EE5A12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DFCA-DDAE-7A20-07A8-F3A41F15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35DD-B54E-2F30-06D7-1EDD6FA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37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F4A48-BF4A-90EC-0B74-86B2CA26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4BB8B-C763-6622-7277-B7E905E8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0FBA-0745-A6E2-3031-A8FBDB2E8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EC12-D43B-4E3F-8762-2C22A6DB5B60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0032-29F2-0E47-6415-844F7A98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C231-9D2A-E1C7-0C85-4474462C7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BFF6-9B15-4ED1-B659-1E6694880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4DFD2B-E4EA-E591-766E-EED064E72F83}"/>
              </a:ext>
            </a:extLst>
          </p:cNvPr>
          <p:cNvSpPr/>
          <p:nvPr/>
        </p:nvSpPr>
        <p:spPr>
          <a:xfrm rot="731170">
            <a:off x="8323828" y="1564519"/>
            <a:ext cx="3575855" cy="436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240F1-6D5F-2CFA-FC34-69DF0C00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280">
            <a:off x="11586137" y="6625813"/>
            <a:ext cx="1332466" cy="13608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783E61-29FD-DBF2-8B27-A9CC1A0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280">
            <a:off x="12617099" y="7511281"/>
            <a:ext cx="1172610" cy="1328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88386E-7C7B-33E7-5A2F-455A28DB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17939">
            <a:off x="7780561" y="1943460"/>
            <a:ext cx="4923949" cy="5220030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7F4AA7B3-1551-E728-74E8-33A77F6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>
            <a:noAutofit/>
          </a:bodyPr>
          <a:lstStyle/>
          <a:p>
            <a:r>
              <a:rPr lang="en-US" altLang="ja-JP" sz="4800" b="1" dirty="0">
                <a:latin typeface="Algerian" panose="04020705040A02060702" pitchFamily="82" charset="0"/>
              </a:rPr>
              <a:t>Starbucks</a:t>
            </a:r>
            <a:endParaRPr lang="ja-JP" altLang="en-US" sz="4800" b="1" dirty="0">
              <a:latin typeface="Algerian" panose="04020705040A02060702" pitchFamily="82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F9611EC-2194-F810-DF9B-FC8FCB84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Starbucks Corporation is an American multinational chain of coffeehouses and roastery reserves headquartered in Seattle, Washington. It is the world's largest coffeehouse chain.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00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4DFD2B-E4EA-E591-766E-EED064E72F83}"/>
              </a:ext>
            </a:extLst>
          </p:cNvPr>
          <p:cNvSpPr/>
          <p:nvPr/>
        </p:nvSpPr>
        <p:spPr>
          <a:xfrm rot="20356063">
            <a:off x="8215900" y="1459966"/>
            <a:ext cx="2925963" cy="40483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240F1-6D5F-2CFA-FC34-69DF0C00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7268">
            <a:off x="7898101" y="489833"/>
            <a:ext cx="4709678" cy="6361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783E61-29FD-DBF2-8B27-A9CC1A0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4280">
            <a:off x="12617099" y="7511281"/>
            <a:ext cx="1172610" cy="1328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88386E-7C7B-33E7-5A2F-455A28DB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03478">
            <a:off x="6659755" y="6775383"/>
            <a:ext cx="1384802" cy="1584957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7F4AA7B3-1551-E728-74E8-33A77F6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Autofit/>
          </a:bodyPr>
          <a:lstStyle/>
          <a:p>
            <a:r>
              <a:rPr lang="en-US" altLang="ja-JP" sz="4400" b="1" dirty="0">
                <a:latin typeface="Algerian" panose="04020705040A02060702" pitchFamily="82" charset="0"/>
              </a:rPr>
              <a:t>Coffee BEAN</a:t>
            </a:r>
            <a:endParaRPr lang="ja-JP" altLang="en-US" sz="4400" b="1" dirty="0">
              <a:latin typeface="Algerian" panose="04020705040A02060702" pitchFamily="82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F9611EC-2194-F810-DF9B-FC8FCB84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Coffee bean Corporation is an American multinational chain of coffeehouses and roastery reserves headquartered in Seattle, Washington. It is the world's largest coffeehouse chain.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8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4DFD2B-E4EA-E591-766E-EED064E72F83}"/>
              </a:ext>
            </a:extLst>
          </p:cNvPr>
          <p:cNvSpPr/>
          <p:nvPr/>
        </p:nvSpPr>
        <p:spPr>
          <a:xfrm rot="788172">
            <a:off x="8298325" y="1652837"/>
            <a:ext cx="3176130" cy="427511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240F1-6D5F-2CFA-FC34-69DF0C00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0732">
            <a:off x="5950669" y="6874462"/>
            <a:ext cx="961578" cy="12989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783E61-29FD-DBF2-8B27-A9CC1A0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844">
            <a:off x="7920954" y="1067608"/>
            <a:ext cx="4806641" cy="54455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88386E-7C7B-33E7-5A2F-455A28DB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49128">
            <a:off x="5349239" y="7666535"/>
            <a:ext cx="1493522" cy="1583329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7F4AA7B3-1551-E728-74E8-33A77F6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Autofit/>
          </a:bodyPr>
          <a:lstStyle/>
          <a:p>
            <a:r>
              <a:rPr lang="en-US" altLang="ja-JP" sz="4400" b="1" dirty="0">
                <a:latin typeface="Algerian" panose="04020705040A02060702" pitchFamily="82" charset="0"/>
              </a:rPr>
              <a:t>Tim HORTONS</a:t>
            </a:r>
            <a:endParaRPr lang="ja-JP" altLang="en-US" sz="4400" b="1" dirty="0">
              <a:latin typeface="Algerian" panose="04020705040A02060702" pitchFamily="82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F9611EC-2194-F810-DF9B-FC8FCB849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Coffee bean Corporation is an American multinational chain of coffeehouses and roastery reserves headquartered in Seattle, Washington. It is the world's largest coffeehouse chain.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3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Algerian</vt:lpstr>
      <vt:lpstr>Arial</vt:lpstr>
      <vt:lpstr>Office Theme</vt:lpstr>
      <vt:lpstr>Starbucks</vt:lpstr>
      <vt:lpstr>Coffee BEAN</vt:lpstr>
      <vt:lpstr>Tim HORTONS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</dc:title>
  <dc:creator>Mahmudul Islam Partho</dc:creator>
  <cp:lastModifiedBy>Mahmudul Islam Partho</cp:lastModifiedBy>
  <cp:revision>1</cp:revision>
  <dcterms:created xsi:type="dcterms:W3CDTF">2023-07-17T09:11:42Z</dcterms:created>
  <dcterms:modified xsi:type="dcterms:W3CDTF">2023-07-17T17:34:34Z</dcterms:modified>
</cp:coreProperties>
</file>