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57" r:id="rId4"/>
    <p:sldId id="258" r:id="rId5"/>
    <p:sldId id="261" r:id="rId6"/>
    <p:sldId id="260" r:id="rId7"/>
    <p:sldId id="259" r:id="rId8"/>
    <p:sldId id="262" r:id="rId9"/>
    <p:sldId id="263" r:id="rId10"/>
    <p:sldId id="265" r:id="rId11"/>
    <p:sldId id="266" r:id="rId12"/>
    <p:sldId id="264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2" d="100"/>
          <a:sy n="72" d="100"/>
        </p:scale>
        <p:origin x="110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D48D3-6083-4593-B959-67429B9AA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1EC70-E081-4DA5-B3AD-0DCB7EA5E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8C5AE-BEB3-4D66-B814-F89E69887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3FEC9-0CDA-4B3B-8B2F-F437CAA01A06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97D58-E409-49B4-8C1D-90F7728C5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D3827-09DF-4F9E-834B-F1F45EDB4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3199-E89C-43EF-A219-670D07CB4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03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49DFD-4156-4E83-8EBE-DA1585AB0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C9793A-9C05-415B-A0AA-4712E602A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13C2A-78C2-4583-A4DD-C44A16240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3FEC9-0CDA-4B3B-8B2F-F437CAA01A06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CD922-8A50-46FA-9580-BD38C0608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4AB31-9C8A-4ECD-8918-A93818972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3199-E89C-43EF-A219-670D07CB4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3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6558D3-E5C3-4F27-A236-E0C424A55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45D291-9E3D-4366-A5EE-250975328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B8ACA-D4C7-48B7-BB5C-EE26468B1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3FEC9-0CDA-4B3B-8B2F-F437CAA01A06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C265A-417B-428A-94EF-9C1D39F4D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F80FB-A18A-46C2-93EC-D78861017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3199-E89C-43EF-A219-670D07CB4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14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325F0-61EF-495B-9922-25AAF4052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1FD7A-6FD5-4961-86DD-D3E9590DF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52851-490B-463D-AAB3-2519FF73E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3FEC9-0CDA-4B3B-8B2F-F437CAA01A06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66EA7-97AA-488F-ACF0-164085BF7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1EB57-8288-4F5A-85BA-6F9C7001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3199-E89C-43EF-A219-670D07CB4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00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57610-2AAC-404D-BC7C-F78F915C4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2A45A-4979-4124-9189-4198D6338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F5F50-95BB-45C7-8EF4-7FAB6E084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3FEC9-0CDA-4B3B-8B2F-F437CAA01A06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7C2D2-D02A-40E8-AA66-36D674238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1A4F5-4040-41DA-AAF8-308F49F8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3199-E89C-43EF-A219-670D07CB4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5D5AA-43AB-4E97-8745-3BB9FA1CB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82EFE-10F2-4521-AA11-1CB4C9C336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AD4509-00A2-466F-9DCF-A8754B448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9A634-5820-4645-A244-FC4592F57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3FEC9-0CDA-4B3B-8B2F-F437CAA01A06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9F8D4-F4B0-4CE6-BFDA-ABD5AEB6D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DC805-B106-4D5A-B4CD-8A904DC42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3199-E89C-43EF-A219-670D07CB4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85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5D4FD-395D-4693-B357-78621B0B8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C1B22-8EC8-470F-974F-AF1B883D9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8354B-52AE-4716-BFF5-A17B6AA7E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F10D3-CACA-44C0-BB51-2CD0594EB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CB1961-F6F7-45BC-BDDF-8C237B7C49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FF2891-6849-4A1A-966A-88136CEC0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3FEC9-0CDA-4B3B-8B2F-F437CAA01A06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CA8CBA-F8EB-4C71-B454-45CE84820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8A8450-9CFD-469B-BA01-5742C878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3199-E89C-43EF-A219-670D07CB4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10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73FBB-D9B6-4566-8A73-76ADE0118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F22FE-8F48-4269-BF6F-675C45925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3FEC9-0CDA-4B3B-8B2F-F437CAA01A06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9C16CC-D6C4-4564-9C16-3CD01EB50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14A283-8050-433A-AE83-312C3F2BE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3199-E89C-43EF-A219-670D07CB4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91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DE4B58-2ECE-44C2-85BC-82CD2DADE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3FEC9-0CDA-4B3B-8B2F-F437CAA01A06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3B389C-AE20-460D-B42A-EF56E93AD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70A463-494A-4B20-9066-C27FE9881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3199-E89C-43EF-A219-670D07CB4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5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2100E-3F98-4AD8-B08B-4ADB14A3C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D79A0-FB86-484D-BA72-52BBB891D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DD1E8-7952-4E4C-86E9-180D5C5E8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D76B9-5E21-4A07-9415-4716CC00C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3FEC9-0CDA-4B3B-8B2F-F437CAA01A06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81B45-A797-41C7-9982-50A3D7514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08CB9-03E5-49B4-8F31-66A58DFA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3199-E89C-43EF-A219-670D07CB4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90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8A510-D304-4CB1-80C9-385EB6AC0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8AF546-9C25-4D34-8047-0C2B43C9A6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25A35-7CCF-4B85-96EC-A03E7D10B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DB000-B96A-4E26-8761-D914925BC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3FEC9-0CDA-4B3B-8B2F-F437CAA01A06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F9151-DB8B-4635-A93D-1D55FFF26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9FA5E-22E1-4C72-AB29-E46761165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3199-E89C-43EF-A219-670D07CB4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65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E6B1A9-1412-4B25-BABA-765C0750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DDA6E-E44F-4227-BBFD-B6CB255E5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FD72F-6EA3-4ACB-B930-0DBBD573E2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3FEC9-0CDA-4B3B-8B2F-F437CAA01A06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D746C-7D23-4522-ADA1-8A7912E4D2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3D17F-F334-4EAC-8DAC-9F2F2E3ADC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D3199-E89C-43EF-A219-670D07CB4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4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363032F-1687-40E9-BB57-641E261DBDD4}"/>
              </a:ext>
            </a:extLst>
          </p:cNvPr>
          <p:cNvSpPr txBox="1">
            <a:spLocks/>
          </p:cNvSpPr>
          <p:nvPr/>
        </p:nvSpPr>
        <p:spPr>
          <a:xfrm>
            <a:off x="-447135" y="198320"/>
            <a:ext cx="5111719" cy="3094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SG" sz="4000" b="1" dirty="0">
                <a:latin typeface="Algerian" panose="04020705040A02060702" pitchFamily="82" charset="0"/>
              </a:rPr>
              <a:t>NEW EDUCATION SYSTEM IN BANGLADESH 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7C066AD-5AFF-47F2-8276-96D78183191F}"/>
              </a:ext>
            </a:extLst>
          </p:cNvPr>
          <p:cNvSpPr txBox="1">
            <a:spLocks/>
          </p:cNvSpPr>
          <p:nvPr/>
        </p:nvSpPr>
        <p:spPr>
          <a:xfrm>
            <a:off x="-185703" y="3867441"/>
            <a:ext cx="4850287" cy="2017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49</a:t>
            </a:r>
            <a:r>
              <a:rPr lang="en-SG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batch </a:t>
            </a:r>
          </a:p>
          <a:p>
            <a:pPr marL="0" indent="0" algn="ctr">
              <a:buNone/>
            </a:pP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Dept: Public Administration </a:t>
            </a:r>
          </a:p>
          <a:p>
            <a:pPr marL="0" indent="0" algn="ctr">
              <a:buNone/>
            </a:pP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Roll: 01-049-026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A7CA7D-6407-4CF1-A019-4AFCA485C136}"/>
              </a:ext>
            </a:extLst>
          </p:cNvPr>
          <p:cNvSpPr/>
          <p:nvPr/>
        </p:nvSpPr>
        <p:spPr>
          <a:xfrm>
            <a:off x="582324" y="3544275"/>
            <a:ext cx="379302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SG" sz="48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Partho</a:t>
            </a:r>
            <a:r>
              <a:rPr lang="en-SG" sz="4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Ghose</a:t>
            </a:r>
            <a:endParaRPr lang="en-US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D1C1DF-FD19-421D-89E5-706777406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718" y="423106"/>
            <a:ext cx="7080281" cy="601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225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AE2D6C-B0FC-469F-A0A7-C9DC0A553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068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87A2B4-62B5-461E-B70F-474443A59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642" y="0"/>
            <a:ext cx="73967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3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F92297-5945-4F5D-91D6-2832BFC99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266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328BD7-F74A-4436-9C56-A6CA2FE69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115" y="0"/>
            <a:ext cx="65637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203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D6C8C0-CF47-4A92-AF2A-9E29BEF0D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533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8C9F6D-0034-4C3C-90A8-C0719E053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288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C10244-9E27-4EFD-824C-2E411DAB1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8"/>
            <a:ext cx="12192000" cy="685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359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31B899-0328-4C51-BE88-42B711B34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037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386D79-F9A7-477A-B1B7-EB3235C13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319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0A3030-571B-4893-8C3D-7C1F8B6FF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508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14365D-5543-48A9-9A87-70BBAABEF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117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9ACD60-2821-47D7-9359-79B6E8E4E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459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B3886C-B41A-4980-9457-C0AA652DB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054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16</Words>
  <Application>Microsoft Office PowerPoint</Application>
  <PresentationFormat>Widescreen</PresentationFormat>
  <Paragraphs>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Algerian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</dc:creator>
  <cp:lastModifiedBy>po</cp:lastModifiedBy>
  <cp:revision>3</cp:revision>
  <dcterms:created xsi:type="dcterms:W3CDTF">2024-12-10T16:49:20Z</dcterms:created>
  <dcterms:modified xsi:type="dcterms:W3CDTF">2024-12-10T17:02:59Z</dcterms:modified>
</cp:coreProperties>
</file>