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D4AFE-B8B6-48B4-AB1B-3ACAC2898564}" v="2" dt="2024-08-02T06:50:14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Dashboard – HR Manager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– Campaign Manager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92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– Individual User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550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24efdd2-9feb-4e73-8949-25406915f5f9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2Y3W/TMBDA/5XKzxVK89E0e9vagUATqrYJCaE9XOxLZ+rakeMUwtT/nbPTsTHG11TUgnhKfL7cne9+Z1u5YUI2tYLuNayQHbETY5YrsMvBiA2Z7mUQF2U0TqKUl2MuqiyOJn7W1E4a3bCjG+bALtC9kU0Lyhsi4burIQOl5rDwowpUg0NWo22MBiU/Ya9MU862uBky/FgrY8GbvHDg0JtdkzqNKYTRs4Q8AndyjRfIXS+FJBI5xyTCUZYgHyd5CqTW9AohskdVvOngfmq0A6nJjZfFRTIq8zjNgZZYpFCMs8TLK6ncVqXsTj/WllZHa+5qn5wpxbowVnJQLKzCYtMHfcOmRrWr8Hb6lfzCtJbjOVZhSjvpOrJ0CaVCtqFczK2hTAXhuWyWgzNcowoz1+bD1CK5FOwo2gy/RHEs1qA5SR+GcLxYWFyA2w5Pdx3f6YrK1iEOXs7C1PNWb6uT/SjeP5y1GdZg3Qq1eyRrVyRppF6oLYN3OFz2wTmLuILaI16+J5Z85ekbYwXaky4UfybtLYXx8EGce0355uq2TeiL9/ca4YU1bR1i3zWVVxs/W1aijNNUQDSalCUUUTqK9t08r0x5yL0zt7iWpm0GLzWXgmBtHtQzegK8XLUNJRzFCdjpNXXBoWL8K6v/Ls1bcLpdAX2flJ7nArIoL/KsgPEkh6gUqdg7zzPZcFkrqcF2g+M+TQdJ9m+dCj9Fumq1RnWoHD9tO941wI+j0aM8yjIeTSZRTJegmE/yKMqyfaN8aeneRUUf+Mte2zzlmF5iN7PS3xG3CgcKyFsE2wxMNSALaCVSRz4AJd2EUg0Z1SbL0yrJYCxKKDnP8r1vOr92iP6/Bu9ww7tutaATfI7kXjvqEL5E0Ud50Ef6YWyF357lmFRVVmZJJjg1VZ4UMRQ/bat/hCUOVvylvGw2oXp3obMV2kX4M2Ba19TAcQ4awzLq3qrEoEcFAy18hsK79c8zSbXuE/QGVBsuFv6vBAtugrPPVK9pIA0RAAA=&quot;"/>
    <we:property name="creatorSessionId" value="&quot;14c8ce73-5464-4431-a84a-7bc943bd7381&quot;"/>
    <we:property name="creatorTenantId" value="&quot;d02378ec-1688-46d5-8540-1c28b5f470f6&quot;"/>
    <we:property name="creatorUserId" value="&quot;100320029FC6342D&quot;"/>
    <we:property name="datasetId" value="&quot;d90abce9-034b-4e6f-8d4d-6aeac53b4c96&quot;"/>
    <we:property name="embedUrl" value="&quot;/reportEmbed?reportId=604fd707-fabc-4ac9-9284-d5f54a5b2a9d&amp;config=eyJjbHVzdGVyVXJsIjoiaHR0cHM6Ly9XQUJJLVNPVVRILUVBU1QtQVNJQS1DLVBSSU1BUlktcmVkaXJlY3QuYW5hbHlzaXMud2luZG93cy5uZXQiLCJlbWJlZEZlYXR1cmVzIjp7InVzYWdlTWV0cmljc1ZOZXh0Ijp0cnVlfX0%3D&amp;disableSensitivityBanner=true&quot;"/>
    <we:property name="initialStateBookmark" value="&quot;H4sIAAAAAAAAA+VYbW/aMBD+K8if0RTyQki/UWBT15ehtqo0TdV0sS+pS7Ajx2FlVf/7zglVV4TWClUFdZ/A54vv7nmes53cMyGrsoDlGcyRHbBDrWdzMLNOj3WZWtm+fTs+HZ4f/zwbnk7IrEsrtarYwT2zYHK0V7KqoXArkPHHdZdBUUwhd6MMigq7rERTaQWF/I2tM01ZU+NDl+FdWWgDbskLCxbdsgtypzHF7n0KKCJwKxd4gdy2Vgg8EXMMPOxFAfJ+EIdAblXr0GS20cUt3YQfaWVBKgrjbBhkWZRGQSQ4pDwOEh8SZ89kYVcu6XJyVxqqjmpelg6VoViA4ihYU4LBqs34ng3z3GAOdjWcPJsc6aKeb7Bf6NpwPMesmVJW2iXFuIS0QPZAKE2NJgwb42ROgC0RO0fjZupzrVa4RG54o3+NDBKQgh14D9dkqaTKixXuTxBctmVwMK4End4SeK5UekAbgeZw2VQ7luYRdr+7lvROK6XSyNSLIu4NBp5PPPt8EHteFL1I3YjQybWRnPBYZ+8N0r40JC3CvOP0XFdsC1ZmuBwb6dpg5bCnDH1HMFVHZx1aAY1Eaog1psJHpoibKA6zIIK+SKnNeBR7u2bqq047J7jAYgNH3fdK4lxWs1dk8UH2m5taCYNiihReWeoQPkPRZjm6AWP3Vekv7EWPZxQ9cfvXKbSSTpv+GwuWuoomE4i8OImjBPqDGLxUhGLnbTWWFZdlIRWYZWfYwvQfSDurlcK93ar3Q8CbpdFKOc1E6oehAK83SFNIvLC3cym/7oTYmYCnBhdS11XnSHEpaEOt1rj1trkSFnVFgKM4BLPXe/Jrqt/h1uwnQS+N/TCGyPeSEJJ+FOxazx/qsvFuV7QxltQGc1LYNpd5axDnUO5rF213MHwxui7fqneeqdI1T9M/T2ixOZq8+TKga1uVwHEKCpvoZbuKxPZN/q4EJRwvzX/jfk8kdVtLyxUUdXNSu68SrAlCTEmX0b8fcN8qWJNWk90fF4CnwTYRAAA=&quot;"/>
    <we:property name="isFiltersActionButtonVisible" value="true"/>
    <we:property name="isVisualContainerHeaderHidden" value="false"/>
    <we:property name="pageDisplayName" value="&quot;Page 1&quot;"/>
    <we:property name="pageName" value="&quot;a30d7ce30e153ec6374a&quot;"/>
    <we:property name="reportEmbeddedTime" value="&quot;2024-08-02T06:46:24.497Z&quot;"/>
    <we:property name="reportName" value="&quot;Hr Manager&quot;"/>
    <we:property name="reportState" value="&quot;CONNECTED&quot;"/>
    <we:property name="reportUrl" value="&quot;/groups/me/reports/604fd707-fabc-4ac9-9284-d5f54a5b2a9d/a30d7ce30e153ec6374a?bookmarkGuid=69c17496-44d5-427d-a6ad-36d914125c5e&amp;bookmarkUsage=1&amp;ctid=d02378ec-1688-46d5-8540-1c28b5f470f6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2c82338-4425-4206-82d0-0757b941c3a1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WXTXPTMBCG/4rH5wzjOP4KtzYELh3oNB0uTA5rae2qkSWPLJeGjv87KzuF0gIpUKgz3KzVSnp39cyudeNz0dQStm+hQv+lf6z1pgKz8ab+xFeDLSswn6VZFrIsmXJIizh1s7q2QqvGf3njWzAl2veiaUG6jcj4YT3xQcpTKN2oANngxK/RNFqBFJ9wcKYpa1rsJj5e11IbcFuuLFh0216RO41JwvTFjE4EZsUVrpDZwYpzPgdI+TSdQZJFEQswIrdmcOiVfdfFbd0fv9DKglB0jLNFaZFFcZAHLM8TDKY5j7izF0LanUu+XV7XhqKjmLe1S86CtJbaCAbS76Mw2Ayib/yFlm3Vfy2/sa90axieYdFPKSvslnY6h1yi31EuTo2mTO2MLrPeGZZurZu80B8XBulU0hZ0ky9CjvgVKEbW+yqOytJgCXY3XD61xFXLGC0sWumd6FJQ3p3D61btril4qHpNlkaoUu4w+Hoj50MwOZjFBRjrMMsv6T5d9mmRNhzN8ba/gFfC3JIQTu7JH0HM3foWWFp3eQfJHTFDEH8BkXXnHNIQgRdRxuIAY5byIMX5c8N8ZC2wiwqV9fp7HiXOJ0JtGm8hBdvQ6X+OMteqtaOGeU/EDqiJn4RJPM1maZRSDQ2jKAsj9tw8LSsQ0jvHihqY/U9wAvI9bJr+UVl8AMdQFzGNeRDNCeF0FmZJzvl0f108FHpGwPtv/A2MQPW7GhVyr2fmMBSvXBd9rN69VaVolUI51pLy01iH9pSHWTAPZyzDAJMgjRDi6Lnb0wKqGkSpvP5tNUqKzrDWxv4C+XtJsgaxgnqsKO0N+If96Y3Rbf1Uzek+Grt/dnpfQxxSf5pFcx4mGfL9D9BDqvR76WFg+FjRedSbr+v6m7wTQNd9BrGn0DhkEQAA&quot;"/>
    <we:property name="creatorSessionId" value="&quot;f2449813-c896-450e-9583-78bc5c712a49&quot;"/>
    <we:property name="creatorTenantId" value="&quot;d02378ec-1688-46d5-8540-1c28b5f470f6&quot;"/>
    <we:property name="creatorUserId" value="&quot;100320029FC6342D&quot;"/>
    <we:property name="datasetId" value="&quot;b3011136-2c7d-4244-bcec-faaa02f1025c&quot;"/>
    <we:property name="embedUrl" value="&quot;/reportEmbed?reportId=1335ab95-1d6b-445b-b969-bf4ec4a5f75b&amp;config=eyJjbHVzdGVyVXJsIjoiaHR0cHM6Ly9XQUJJLVNPVVRILUVBU1QtQVNJQS1DLVBSSU1BUlktcmVkaXJlY3QuYW5hbHlzaXMud2luZG93cy5uZXQiLCJlbWJlZEZlYXR1cmVzIjp7InVzYWdlTWV0cmljc1ZOZXh0Ijp0cnVlfX0%3D&amp;disableSensitivityBanner=true&quot;"/>
    <we:property name="initialStateBookmark" value="&quot;H4sIAAAAAAAAA+WY32/TMBDH/5UozxVK07RJeetK4WE/1U57QRW62NfMq2NHjjNWpv7vnJOMwQZ0wGCpeGpyOfu+d/7UF+fW56IsJGxOIEf/tX+g9ToHs/b6fs9Xre309PB4Mj/8cDI5npFZF1ZoVfqvb30LJkN7IcoKpJuBjO+XPR+kPIPM3a1AltjzCzSlViDFJ2yc6ZE1FW57Pt4UUhtwUy4sWHTTXpM73VPs/qsBRQRmxTUukNnGimM+Boh5Px7AKIkiFmBEbmXjUCv7roubug4/1cqCUBTG2aJ4lUTDIA1Ymo4w6Kc84s6+EtK2LulmdlMYyo5y3hSuKlPSmmkjGEi/zsJg2Yi+9adaVnl9NfvGvtCVYTjHVf1IWWE3NNM5pBL9LdXizGiqVGt0lfXmmLmx7uGl/jg1SFFJW7DtfREy4degGFkfqphkmcEMbHs7e26Ji4oxGriqpHekM0F1dw5vK9UuU/BY9ZIspVCZbDG4X5HzJpkUzPQSjHWYpVe0nq76NEgbjuZgUy/AG2HuSAh7D+R3IOft8g5YGnf1FZItMU0SfwGR5dY5xCECX0UJGwY4ZDEPYhy/NMwTa4Fd5qisV69zJ3E+EmpdelMp2Jqi/znKXKvKdhrmHRk7oHr+KBwN+8kgjmLaQ8MoSsKIvTRPsxyE9M4xp85l/xOcgHz3m6Z/tC0+gqPZFzEe8iAaE8LxIExGKef93fvivtDTAd5/422gA6pPC1TIvZqZ/VC8cF30qXp37iqrSimUXd1Sfppr057SMAnG4YAlGOAoiCOEYfTS7WkKeQEiU159qOokRXMstLG/QP5OkqxBzKHoKko7E/5hf3pndFU8V3N6iEb7zp6M+jAMqT8NojEPRwny3QfQfdrpd9LDwPCuovOkM992W6/kfQJ+jnQ8cxe6smUBDM9AYZ1M0cwtsPlScVOA4sjba+N+jwSte1OmC5BV8/+qnDKKQYUTTubT/FttnwHdPeFQ6REAAA==&quot;"/>
    <we:property name="isFiltersActionButtonVisible" value="true"/>
    <we:property name="isVisualContainerHeaderHidden" value="false"/>
    <we:property name="pageDisplayName" value="&quot;Page 1&quot;"/>
    <we:property name="pageName" value="&quot;e9d9aa7d173a6844c0e4&quot;"/>
    <we:property name="reportEmbeddedTime" value="&quot;2024-08-02T06:47:16.732Z&quot;"/>
    <we:property name="reportName" value="&quot;Campaign Manager&quot;"/>
    <we:property name="reportState" value="&quot;CONNECTED&quot;"/>
    <we:property name="reportUrl" value="&quot;/groups/c7c84cba-d7bd-4f84-ba7b-8ccb030a0eea/reports/1335ab95-1d6b-445b-b969-bf4ec4a5f75b/e9d9aa7d173a6844c0e4?bookmarkGuid=3e21b2cd-5749-4bf8-9754-8be23ef208c5&amp;bookmarkUsage=1&amp;ctid=d02378ec-1688-46d5-8540-1c28b5f470f6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2d648fb-9361-49d2-8aa6-7ed6b51fef60}">
  <we:reference id="WA200003233" version="2.0.0.3" store="en-IN" storeType="OMEX"/>
  <we:alternateReferences/>
  <we:properties>
    <we:property name="Microsoft.Office.CampaignId" value="&quot;none&quot;"/>
    <we:property name="artifactViewState" value="&quot;live&quot;"/>
    <we:property name="creatorSessionId" value="&quot;4ad64235-c3de-4ca8-b63c-c6e11a47ba42&quot;"/>
    <we:property name="creatorTenantId" value="&quot;d02378ec-1688-46d5-8540-1c28b5f470f6&quot;"/>
    <we:property name="creatorUserId" value="&quot;100320029FC6342D&quot;"/>
    <we:property name="reportEmbeddedTime" value="&quot;2024-08-02T06:48:28.037Z&quot;"/>
    <we:property name="reportState" value="&quot;CONNECTED&quot;"/>
    <we:property name="reportUrl" value="&quot;/groups/c7c84cba-d7bd-4f84-ba7b-8ccb030a0eea/reports/f71331b0-608d-4401-b469-3772ecf18aa6/1950364690ebc7750706?bookmarkGuid=914aee1c-5994-487d-a477-0b6eec11dbef&amp;bookmarkUsage=1&amp;ctid=d02378ec-1688-46d5-8540-1c28b5f470f6&amp;fromEntryPoint=export&quot;"/>
    <we:property name="pageDisplayName" value="&quot;Page 1&quot;"/>
    <we:property name="pageName" value="&quot;1950364690ebc7750706&quot;"/>
    <we:property name="reportName" value="&quot;Individual User&quot;"/>
    <we:property name="isVisualContainerHeaderHidden" value="false"/>
    <we:property name="isFiltersActionButtonVisible" value="true"/>
    <we:property name="initialStateBookmark" value="&quot;H4sIAAAAAAAAA+1Z32/iOBD+V1Be9gWtEkII6RuldFV126KW29PphE6OM4AXY+fspLdsxf9+Yyew2yyUtuLXSfdGxtOZ8TefZ8buk5MwnXIyvyUzcM6ccymnM6KmNc+pO6KU3d1d33Tur/+67dz0UCzTjEmhnbMnJyNqDNkXpnPCjQUU/jmsO4TzPhmbrxHhGupOCkpLQTj7DoUyLmUqh0XdgW8pl4oYkw8ZycCYfUR1/Ebf3kcfPRKasUd4AJqV0ihw/VazFbkQ0zAM3NBtoZouFGxka1WMaeu+K0VGmEA3RtZo+37DdT1K2l4IDS+AiBr5iPGsVInnvW+pwt3hnuepQaWLsY6lYpRwx+5CgS6CfnK6kucz+6v3TP4gc0XhHkZ2SWQsm6OlAYk5OAvEoq8kImWFBRZGOJH/dBXgV+KcuYv6KoBO8kgERWnVe2c8VjAmWfnZ23Vo90xPaw9UqmLlMhdlXrxfwx2iRDMx5mXef6RgUOwCMeaQ3JDUECv+ihk0eC+WOUe3X3/Kagn63CZihygPF2aBtvxR0ExaHiRe2w1jj7jusXnQGUPtk5J5eppc+E2Dql1dVIgQvBTrngH7zMS01uWMTtHxOwg5yUWiIOkDOhQZEsQYKuLqTojKqjyVKgF1XjDygqlljWrUK1s4WiYWwwMdpgry5ZnyfD9q+24z9MNGyyUkdBvHPlNbKHIwqqLPBDnGsB3WUBPUccO5h1QqdFrrT5ie4Bk5zZLTmxHGT6jg2HhqdymI9xWcBKicpVIzs5WBgqXeidaZDfBvrDLoiOOodb6zMlPFey8lYY/ne1gMvUTo5cirLTRKcvvrJ8QQUw6PwAuFv3NQc3RslazDj8+wQG2mMWxOUm24ZwZsFNkQsvk1zPWeUmAd95kQS68GvzXRPgP5cNFW+9Iro12XvQ1Bv8bcr9V1nTETnZIyM7taYvGF8NwwQ+ScY0OdMI4DirDoVFVQ9JlhqEWZsVIE4MMfoD8sdz6QY6xFq9h3ag65PbSNv+5gx0/CqO1SN/BoK0n8gIbH7vsDhccKka91seByyE6/3W5tHlOYXyhm7stv6hpetWvsC92CDDRoUb+ZBI0Y3MANmlGznRybDP+Raaev4JHJXNeuBLXHU+/g0k1P/zrzmn0f7GazjivF9cYftUdR4PluGEcEvDCKWnBsZn8CgTk8TTq/+r1gK4dTBidN4OPfx1c8KKgatwMaJWEIfpO0G2HQpC8V4fLt99IuNjyktucGNIBmKwpiL44o4r6WzoU5Oy8sX3ER+0slZ9Zu+c5s0laJvu4UmXUNQL9PcN4qgRAJW2bpqoLIG2bE4sO63jofruafbQPQhvVbaZeHi9W0f6QHjNM/5wcbtzZWxfe9CJ4T9X/5eetzoK1DP+ByZqDGtl3KPNMpodAnojj1aWGHgdWz1+UEkvK3rS5rzp39Z5NjnWACmYnp5T8wdxbHhmWj+xdkTrkCDRsAAA==&quot;"/>
    <we:property name="bookmark" value="&quot;H4sIAAAAAAAAA+1Z32/bOAz+VwK/7CUY5Di24761aTsUt9sFbW+Hw5AHWWYSLYrkk+zcsiL/+1Gy061esrRFfg24t5giSOrjJ5JSHryMm1zQxQc6A+/Mu1BqOqN62vK9ticrWQydcJR2RqkPo2hEgribAK6qvOBKGu/swSuoHkPxkZuSCmsIhZ+GbY8KMaBj+zWiwkDby0EbJangX6FSxqVCl7Bse/AlF0pTa/KuoAVYs3NUx28MwX8boEfKCj6HO2BFLU1CEkTdKCGQsjgOSUwiVDOVgotsrYo17dz3lSwol+jGyjq9IOgQ4jPa83HPfggJs/IRF0Wtki6uvuQad4d7XuQWnD7GOlaaMyo8twsNpgr6wesrUc7cr6sn8jtVaga3MHJLsuDFAi3d01SAt0QsBlohUk5YYWGFE/VvXwN+Zd4ZWbYfAzjP5lQylDa9n4/HGsa0qD+vdh3aLTfT1h1Tulq5LmWdF//HcIcoMVyORZ33bym4r3aBGAvIfqe5JVb6GTNo8V6uco5uP3+X1Rr0hUvEDlEeLu0Ci4JR2M0iHzK/R+LUp4QcmwfnY2i906rMT5MLfxrQrZvLBhHCn8W6Z8Deczlt9QVnU3T8CkJOSplpyAaADmWBBLGGqrj6E6qLJk+VzkBfVIy85HpVozrtxhaOlonl8ECHqYF8fab8IEh6AenGQdyJCKUx6Rz7TG2hyMGoij4z5BjHdthCTdDHDecWcqXRaWsw4WaCZ+Q0S87VjHJxQgXHxdP6Iwf5uoKTAVOzXBlut3KvYaV3onVmA/wbqww6EjhqXeyszDTx3ktJ2OP5HlZDL5VmNfIaB41Wwv36DjHEVMAcRKXwTwl6gY6dknP49gkWqM0Nhi1obiz37ICNIhdCsfgNFmZPKXCOB1zKlVeL35pon4B8uGibfemZ0a7L3oagn2Pux+q6zpiNTitV2F2tsPhIRWmZIUshsKFOuMABRTp0miooes8x1KrMOCkC8OZvMG9WO79XY6xFj7Hv1Bxye+gaf9vDjp/FSY8wEvosyrIgZPGx+/69xmOFyLf6WHAFFKffbrc2jyksLjW39+UXdQ2/2TX2hW5FBhZGLOhmYScFEpKwm3R72bHJ8ItMOwMNc65K07qRzB1Ps4NLNzv968xz9n2wm806rlTXm2DUGyWhH5A4TSj4cZJEcGxmvwOJOTxNOj/7vWArh3MOJ03g49/HH3lQUTXthSzJ4hiCLu114rDLflaE6yfga7fY8ZHaPglZCN0oCVM/TRjivpbOlTk3L6xecRH7a61mzm793GzT1oi+7VWZJRagvyY4b9VAyIyvsnTTQOQFM2L14VxvnQ8f559tA9CG9Q/KLQ+Xj9P+kR4wTv+cH2zc2lgVX/cieEH1/+Xnpc+Brg59g8ubgR67dqnKwuSUwYDK6tTnlR0OTs9dlzPI6t+uuqw5d+7PJs+5cd7+A/HRJm7kGgAA&quot;"/>
    <we:property name="datasetId" value="&quot;324768f5-5265-4e1a-9214-c3b14b4935eb&quot;"/>
    <we:property name="embedUrl" value="&quot;/reportEmbed?reportId=f71331b0-608d-4401-b469-3772ecf18aa6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 Dashboard – HR Manager</vt:lpstr>
      <vt:lpstr>Microsoft Power BI – Campaign Manager</vt:lpstr>
      <vt:lpstr>Microsoft Power BI – Individual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PARTH SHARMA</cp:lastModifiedBy>
  <cp:revision>3</cp:revision>
  <dcterms:created xsi:type="dcterms:W3CDTF">2018-06-07T21:39:02Z</dcterms:created>
  <dcterms:modified xsi:type="dcterms:W3CDTF">2024-08-02T06:50:16Z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