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0" autoAdjust="0"/>
  </p:normalViewPr>
  <p:slideViewPr>
    <p:cSldViewPr>
      <p:cViewPr varScale="1">
        <p:scale>
          <a:sx n="85" d="100"/>
          <a:sy n="85" d="100"/>
        </p:scale>
        <p:origin x="-142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 vadodariya</dc:creator>
  <cp:lastModifiedBy>lenovo</cp:lastModifiedBy>
  <cp:revision>27</cp:revision>
  <dcterms:created xsi:type="dcterms:W3CDTF">2006-08-16T00:00:00Z</dcterms:created>
  <dcterms:modified xsi:type="dcterms:W3CDTF">2022-04-03T15:12:33Z</dcterms:modified>
</cp:coreProperties>
</file>