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3548f75d2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3548f75d2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3548f75d2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3548f75d2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3548f75d2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3548f75d2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3548f75d2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3548f75d2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3548f75d2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3548f75d2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3548f75d2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3548f75d2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3548f75d2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3548f75d2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3548f75d2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3548f75d2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48900" y="1635300"/>
            <a:ext cx="55548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Quiz System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45875" y="3887000"/>
            <a:ext cx="3899100" cy="14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Viridiana Delgado - 007694031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Sanchez - 004138692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 Aguinaga - 008486667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Arthur King - 007787488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group </a:t>
            </a:r>
            <a:r>
              <a:rPr lang="en"/>
              <a:t>project consists of a full-stack Online Quiz System that allows users to register, log in, create quizzes, and take quizzes. The system is built with a HTML, CSS, and JavaScript frontend while using Node.js and Express backend. The system uses MongoDB for data storage, handling users, quizzes, and results.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Features: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r</a:t>
            </a:r>
            <a:r>
              <a:rPr lang="en"/>
              <a:t>egistration</a:t>
            </a:r>
            <a:r>
              <a:rPr lang="en"/>
              <a:t>, login, and logout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Displays account details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quizzes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Taking Quizzes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Registration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00" y="1425050"/>
            <a:ext cx="778660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38" y="1448500"/>
            <a:ext cx="782093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Details/Logout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88" y="1459975"/>
            <a:ext cx="786922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Quiz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88" y="1460225"/>
            <a:ext cx="785002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	Quiz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00" y="1448525"/>
            <a:ext cx="781860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Quiz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38" y="1472000"/>
            <a:ext cx="768171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Quiz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38" y="1472000"/>
            <a:ext cx="7906125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