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5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795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67EBF-8DE3-5ADB-B11F-5E9CD00FCE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40728-D0A2-D6D8-227D-F45687AFF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50810-8F2D-CB8D-D958-8EB6496C9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E4127-C63B-498F-8453-7357FDEB8C7F}" type="datetimeFigureOut">
              <a:rPr lang="it-IT" smtClean="0"/>
              <a:t>19/09/2024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5ED2B-34B5-4FA0-07A5-CDBF8186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50202-7C97-E813-FC90-FF1C2D6D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DBC1-46B8-4889-98DB-DB1137919F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4332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FABBD-F3B7-B28B-403C-7FD512493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B0DEF-76FE-89C7-C7F9-41859E38A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EAEC-1ABC-146D-DEB1-379936360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E4127-C63B-498F-8453-7357FDEB8C7F}" type="datetimeFigureOut">
              <a:rPr lang="it-IT" smtClean="0"/>
              <a:t>19/09/2024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C716A-D905-3749-4A13-4D0A12EA1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F4A38-11FE-2770-6E6A-40DFB8615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DBC1-46B8-4889-98DB-DB1137919F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013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958F5-5FF4-BE69-F962-223803BD4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926273-D9C8-C32F-BCC4-3887CC510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CEFF9-92E6-9A13-AC02-B23E9793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E4127-C63B-498F-8453-7357FDEB8C7F}" type="datetimeFigureOut">
              <a:rPr lang="it-IT" smtClean="0"/>
              <a:t>19/09/2024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D791F-C3A6-526D-3E93-A214A9177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29BD9-A797-F29D-49F4-5A4F7755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DBC1-46B8-4889-98DB-DB1137919F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1877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C783A-D854-D128-847E-0ABB17A20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48443-6449-527F-7053-EB49D6D2C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93AB1-3753-DE04-88A6-2167AF374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E4127-C63B-498F-8453-7357FDEB8C7F}" type="datetimeFigureOut">
              <a:rPr lang="it-IT" smtClean="0"/>
              <a:t>19/09/2024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EC211-0C93-F6F9-63E4-95B6837A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EC283-2FE5-112D-3A66-99C20BB1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DBC1-46B8-4889-98DB-DB1137919F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3019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18B66-E731-0C0F-7233-F8BC5D1EE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A7622-BC8D-66AE-6103-0CA2F0227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7543A-28B1-5323-BD9E-6FF2B5BD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E4127-C63B-498F-8453-7357FDEB8C7F}" type="datetimeFigureOut">
              <a:rPr lang="it-IT" smtClean="0"/>
              <a:t>19/09/2024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58C50-F4C5-861C-000E-BF3CA395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C8F0A-DB9E-FE65-4836-7FCC112F6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DBC1-46B8-4889-98DB-DB1137919F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147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7937E-FAC2-CB94-DFCC-D18F6B4EB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35E0C-D43D-FB6A-ABB2-C1652F024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13667F-70C7-978D-CA5B-22667AD9D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CBDDB-4B21-2518-FFDD-C4837E732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E4127-C63B-498F-8453-7357FDEB8C7F}" type="datetimeFigureOut">
              <a:rPr lang="it-IT" smtClean="0"/>
              <a:t>19/09/2024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4520F-ED41-DA17-2EAC-F5206DB1D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A3ED9-13C3-464A-CB15-C9B21DF3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DBC1-46B8-4889-98DB-DB1137919F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3069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D7E68-D496-7506-AD98-FBC0ED3C9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1ACDA-32B6-4A6F-6EDC-5E786224B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3BD141-3C5B-0226-8195-6C1920CE4D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2C778-C275-C9E0-467A-CCE185370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3E5B7E-9962-A6F2-60DE-FC450870DF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42190B-2483-6141-4014-6016156E4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E4127-C63B-498F-8453-7357FDEB8C7F}" type="datetimeFigureOut">
              <a:rPr lang="it-IT" smtClean="0"/>
              <a:t>19/09/2024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0568BF-11F2-3DAA-387A-D70E62C60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26CD35-9D6B-085E-EE96-319C0FAD3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DBC1-46B8-4889-98DB-DB1137919F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9810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1D2A-C9EB-9EF9-F3EF-5A769F6AB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5B45DC-B134-4153-32BC-8F5DF3A90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E4127-C63B-498F-8453-7357FDEB8C7F}" type="datetimeFigureOut">
              <a:rPr lang="it-IT" smtClean="0"/>
              <a:t>19/09/2024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581700-E956-E7CA-0BC1-F21705F8B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79B8E-6072-0729-E43A-2A20DDEE6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DBC1-46B8-4889-98DB-DB1137919F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391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EAD4B8-23CF-05DE-20BF-16C3CA39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E4127-C63B-498F-8453-7357FDEB8C7F}" type="datetimeFigureOut">
              <a:rPr lang="it-IT" smtClean="0"/>
              <a:t>19/09/2024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D21AFB-F53E-5987-25AA-B96A61D65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CD37D-FE05-0250-2665-6CEFBA04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DBC1-46B8-4889-98DB-DB1137919F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710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55BB9-1BA7-98CF-943B-E4C8BDDAB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D37A4-78E6-89BB-6915-E8C37BA4E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67640-797E-4F2A-3D92-C89D117E0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90FD5-73E8-D48B-F682-4D9546CB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E4127-C63B-498F-8453-7357FDEB8C7F}" type="datetimeFigureOut">
              <a:rPr lang="it-IT" smtClean="0"/>
              <a:t>19/09/2024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91092-BA0A-6DD8-F912-578EDEFD1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B897D-1CE4-3E0C-F600-A1CDCF65A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DBC1-46B8-4889-98DB-DB1137919F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493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5DC7F-9A3D-3A1D-6C47-8135E78B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DF987-CF15-F7AB-28C8-4B06365B3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8A8D89-B239-780F-2BAC-D16F5FB5E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6BB46-5A5D-5501-C9E3-17B6E061E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E4127-C63B-498F-8453-7357FDEB8C7F}" type="datetimeFigureOut">
              <a:rPr lang="it-IT" smtClean="0"/>
              <a:t>19/09/2024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BB544-D5DE-F77A-B99B-840B577E0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22F4D-DFDE-A5BF-1592-5403320D3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5DBC1-46B8-4889-98DB-DB1137919F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232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A851D7-AF3E-9CE6-FF77-AA7B2525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CCC79-132C-CED5-473F-0E53D166D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971E3-E02D-E796-95CF-98EEE7A674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2E4127-C63B-498F-8453-7357FDEB8C7F}" type="datetimeFigureOut">
              <a:rPr lang="it-IT" smtClean="0"/>
              <a:t>19/09/2024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6BCB4-CCA3-FD48-AC05-38E9FEFE8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1A162-2AF4-AFDD-E78F-3417AB959A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A5DBC1-46B8-4889-98DB-DB1137919F72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08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redit bureau&#10;&#10;Description automatically generated">
            <a:extLst>
              <a:ext uri="{FF2B5EF4-FFF2-40B4-BE49-F238E27FC236}">
                <a16:creationId xmlns:a16="http://schemas.microsoft.com/office/drawing/2014/main" id="{7DF3B27C-7650-57B2-2D7A-A1EA27D07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29" y="2148704"/>
            <a:ext cx="7751674" cy="447743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A438845-6155-D17E-472E-72AFB4457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Loan broker: Logical View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51758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loan&#10;&#10;Description automatically generated">
            <a:extLst>
              <a:ext uri="{FF2B5EF4-FFF2-40B4-BE49-F238E27FC236}">
                <a16:creationId xmlns:a16="http://schemas.microsoft.com/office/drawing/2014/main" id="{65AEA6C8-7714-AC94-6AA3-47617E3CF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727" y="1490936"/>
            <a:ext cx="7846546" cy="5187799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9132E3EC-9325-DC90-C9CF-E6E86CAB8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Loan broker: Process View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1368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AWS Loan broker: Logical View</vt:lpstr>
      <vt:lpstr>AWS Loan broker: Process 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Mauro Servienti</dc:creator>
  <cp:lastModifiedBy>Mauro Servienti</cp:lastModifiedBy>
  <cp:revision>3</cp:revision>
  <dcterms:created xsi:type="dcterms:W3CDTF">2024-09-19T07:48:03Z</dcterms:created>
  <dcterms:modified xsi:type="dcterms:W3CDTF">2024-09-19T08:15:25Z</dcterms:modified>
</cp:coreProperties>
</file>