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4316" autoAdjust="0"/>
  </p:normalViewPr>
  <p:slideViewPr>
    <p:cSldViewPr>
      <p:cViewPr varScale="1">
        <p:scale>
          <a:sx n="65" d="100"/>
          <a:sy n="65" d="100"/>
        </p:scale>
        <p:origin x="-1890" y="-96"/>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a:t>
            </a:r>
            <a:r>
              <a:rPr lang="de-CH" dirty="0" smtClean="0"/>
              <a:t>Thread.CurrentPrincipal </a:t>
            </a:r>
            <a:r>
              <a:rPr lang="de-CH" dirty="0" smtClean="0"/>
              <a:t>to a generic </a:t>
            </a:r>
            <a:r>
              <a:rPr lang="de-CH" dirty="0" smtClean="0"/>
              <a:t>principal </a:t>
            </a:r>
            <a:r>
              <a:rPr lang="de-CH" dirty="0" smtClean="0"/>
              <a:t>which represents the sender</a:t>
            </a:r>
            <a:r>
              <a:rPr lang="de-CH" dirty="0" smtClean="0"/>
              <a:t>.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r>
              <a:rPr lang="de-CH" baseline="0" dirty="0" smtClean="0"/>
              <a:t>.</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a:t>
            </a:r>
            <a:r>
              <a:rPr lang="en-US" baseline="0" dirty="0" smtClean="0"/>
              <a:t>the default </a:t>
            </a:r>
            <a:r>
              <a:rPr lang="en-US" baseline="0" dirty="0" smtClean="0"/>
              <a:t>container. </a:t>
            </a:r>
            <a:r>
              <a:rPr lang="en-US" baseline="0" dirty="0" smtClean="0"/>
              <a:t>The default container is </a:t>
            </a:r>
            <a:r>
              <a:rPr lang="en-US" baseline="0" dirty="0" err="1" smtClean="0"/>
              <a:t>ILMerged</a:t>
            </a:r>
            <a:r>
              <a:rPr lang="en-US" baseline="0" dirty="0" smtClean="0"/>
              <a:t> and </a:t>
            </a:r>
            <a:r>
              <a:rPr lang="en-US" baseline="0" dirty="0" smtClean="0"/>
              <a:t>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endParaRPr lang="en-US" baseline="0" dirty="0" smtClean="0"/>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a:t>
            </a:r>
            <a:r>
              <a:rPr lang="en-US" dirty="0" smtClean="0"/>
              <a:t>username along </a:t>
            </a:r>
            <a:r>
              <a:rPr lang="en-US" dirty="0" smtClean="0"/>
              <a:t>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smtClean="0">
                <a:latin typeface="Consolas" pitchFamily="49" charset="0"/>
              </a:rPr>
              <a:t>.</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a:t>
            </a:r>
            <a:r>
              <a:rPr lang="en-US" dirty="0" smtClean="0">
                <a:latin typeface="Consolas" pitchFamily="49" charset="0"/>
              </a:rPr>
              <a: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6314</Words>
  <Application>Microsoft Office PowerPoint</Application>
  <PresentationFormat>Custom</PresentationFormat>
  <Paragraphs>1609</Paragraphs>
  <Slides>199</Slides>
  <Notes>85</Notes>
  <HiddenSlides>2</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1000</cp:revision>
  <dcterms:created xsi:type="dcterms:W3CDTF">2011-05-31T14:28:45Z</dcterms:created>
  <dcterms:modified xsi:type="dcterms:W3CDTF">2013-10-11T19:13:34Z</dcterms:modified>
</cp:coreProperties>
</file>