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0"/>
  </p:notesMasterIdLst>
  <p:sldIdLst>
    <p:sldId id="256" r:id="rId2"/>
    <p:sldId id="260" r:id="rId3"/>
    <p:sldId id="262" r:id="rId4"/>
    <p:sldId id="522" r:id="rId5"/>
    <p:sldId id="461" r:id="rId6"/>
    <p:sldId id="462" r:id="rId7"/>
    <p:sldId id="460" r:id="rId8"/>
    <p:sldId id="267" r:id="rId9"/>
    <p:sldId id="463" r:id="rId10"/>
    <p:sldId id="466" r:id="rId11"/>
    <p:sldId id="467" r:id="rId12"/>
    <p:sldId id="469" r:id="rId13"/>
    <p:sldId id="470" r:id="rId14"/>
    <p:sldId id="471" r:id="rId15"/>
    <p:sldId id="472" r:id="rId16"/>
    <p:sldId id="269" r:id="rId17"/>
    <p:sldId id="270" r:id="rId18"/>
    <p:sldId id="271" r:id="rId19"/>
    <p:sldId id="268" r:id="rId20"/>
    <p:sldId id="464" r:id="rId21"/>
    <p:sldId id="465" r:id="rId22"/>
    <p:sldId id="275" r:id="rId23"/>
    <p:sldId id="475" r:id="rId24"/>
    <p:sldId id="480" r:id="rId25"/>
    <p:sldId id="476" r:id="rId26"/>
    <p:sldId id="478" r:id="rId27"/>
    <p:sldId id="477" r:id="rId28"/>
    <p:sldId id="479" r:id="rId29"/>
    <p:sldId id="481" r:id="rId30"/>
    <p:sldId id="468" r:id="rId31"/>
    <p:sldId id="298" r:id="rId32"/>
    <p:sldId id="299" r:id="rId33"/>
    <p:sldId id="294" r:id="rId34"/>
    <p:sldId id="281" r:id="rId35"/>
    <p:sldId id="473" r:id="rId36"/>
    <p:sldId id="305" r:id="rId37"/>
    <p:sldId id="307" r:id="rId38"/>
    <p:sldId id="474" r:id="rId39"/>
    <p:sldId id="414" r:id="rId40"/>
    <p:sldId id="484" r:id="rId41"/>
    <p:sldId id="485" r:id="rId42"/>
    <p:sldId id="486" r:id="rId43"/>
    <p:sldId id="523" r:id="rId44"/>
    <p:sldId id="524" r:id="rId45"/>
    <p:sldId id="487" r:id="rId46"/>
    <p:sldId id="488" r:id="rId47"/>
    <p:sldId id="500" r:id="rId48"/>
    <p:sldId id="501" r:id="rId49"/>
    <p:sldId id="502" r:id="rId50"/>
    <p:sldId id="503" r:id="rId51"/>
    <p:sldId id="504" r:id="rId52"/>
    <p:sldId id="526" r:id="rId53"/>
    <p:sldId id="527" r:id="rId54"/>
    <p:sldId id="533" r:id="rId55"/>
    <p:sldId id="534" r:id="rId56"/>
    <p:sldId id="535" r:id="rId57"/>
    <p:sldId id="525" r:id="rId58"/>
    <p:sldId id="505" r:id="rId59"/>
    <p:sldId id="506" r:id="rId60"/>
    <p:sldId id="507" r:id="rId61"/>
    <p:sldId id="531" r:id="rId62"/>
    <p:sldId id="508" r:id="rId63"/>
    <p:sldId id="499" r:id="rId64"/>
    <p:sldId id="491" r:id="rId65"/>
    <p:sldId id="594" r:id="rId66"/>
    <p:sldId id="493" r:id="rId67"/>
    <p:sldId id="593" r:id="rId68"/>
    <p:sldId id="509" r:id="rId69"/>
    <p:sldId id="490" r:id="rId70"/>
    <p:sldId id="283" r:id="rId71"/>
    <p:sldId id="285" r:id="rId72"/>
    <p:sldId id="286" r:id="rId73"/>
    <p:sldId id="289" r:id="rId74"/>
    <p:sldId id="290" r:id="rId75"/>
    <p:sldId id="297" r:id="rId76"/>
    <p:sldId id="288" r:id="rId77"/>
    <p:sldId id="304" r:id="rId78"/>
    <p:sldId id="303" r:id="rId79"/>
    <p:sldId id="511" r:id="rId80"/>
    <p:sldId id="489" r:id="rId81"/>
    <p:sldId id="510" r:id="rId82"/>
    <p:sldId id="413" r:id="rId83"/>
    <p:sldId id="309" r:id="rId84"/>
    <p:sldId id="408" r:id="rId85"/>
    <p:sldId id="365" r:id="rId86"/>
    <p:sldId id="515" r:id="rId87"/>
    <p:sldId id="516" r:id="rId88"/>
    <p:sldId id="310" r:id="rId89"/>
    <p:sldId id="287" r:id="rId90"/>
    <p:sldId id="513" r:id="rId91"/>
    <p:sldId id="514" r:id="rId92"/>
    <p:sldId id="580" r:id="rId93"/>
    <p:sldId id="581" r:id="rId94"/>
    <p:sldId id="582" r:id="rId95"/>
    <p:sldId id="579" r:id="rId96"/>
    <p:sldId id="583" r:id="rId97"/>
    <p:sldId id="576" r:id="rId98"/>
    <p:sldId id="577" r:id="rId99"/>
    <p:sldId id="347" r:id="rId100"/>
    <p:sldId id="418" r:id="rId101"/>
    <p:sldId id="419" r:id="rId102"/>
    <p:sldId id="420" r:id="rId103"/>
    <p:sldId id="421" r:id="rId104"/>
    <p:sldId id="422" r:id="rId105"/>
    <p:sldId id="423" r:id="rId106"/>
    <p:sldId id="424" r:id="rId107"/>
    <p:sldId id="536" r:id="rId108"/>
    <p:sldId id="570" r:id="rId109"/>
    <p:sldId id="551" r:id="rId110"/>
    <p:sldId id="574" r:id="rId111"/>
    <p:sldId id="549" r:id="rId112"/>
    <p:sldId id="552" r:id="rId113"/>
    <p:sldId id="565" r:id="rId114"/>
    <p:sldId id="554" r:id="rId115"/>
    <p:sldId id="555" r:id="rId116"/>
    <p:sldId id="556" r:id="rId117"/>
    <p:sldId id="557" r:id="rId118"/>
    <p:sldId id="560" r:id="rId119"/>
    <p:sldId id="561" r:id="rId120"/>
    <p:sldId id="562" r:id="rId121"/>
    <p:sldId id="563" r:id="rId122"/>
    <p:sldId id="569" r:id="rId123"/>
    <p:sldId id="567" r:id="rId124"/>
    <p:sldId id="585" r:id="rId125"/>
    <p:sldId id="575" r:id="rId126"/>
    <p:sldId id="426" r:id="rId127"/>
    <p:sldId id="382" r:id="rId128"/>
    <p:sldId id="383" r:id="rId129"/>
    <p:sldId id="384" r:id="rId130"/>
    <p:sldId id="385" r:id="rId131"/>
    <p:sldId id="386" r:id="rId132"/>
    <p:sldId id="387" r:id="rId133"/>
    <p:sldId id="572" r:id="rId134"/>
    <p:sldId id="390" r:id="rId135"/>
    <p:sldId id="391" r:id="rId136"/>
    <p:sldId id="392" r:id="rId137"/>
    <p:sldId id="396" r:id="rId138"/>
    <p:sldId id="397" r:id="rId139"/>
    <p:sldId id="398" r:id="rId140"/>
    <p:sldId id="399" r:id="rId141"/>
    <p:sldId id="400" r:id="rId142"/>
    <p:sldId id="401" r:id="rId143"/>
    <p:sldId id="402" r:id="rId144"/>
    <p:sldId id="403" r:id="rId145"/>
    <p:sldId id="404" r:id="rId146"/>
    <p:sldId id="405" r:id="rId147"/>
    <p:sldId id="406" r:id="rId148"/>
    <p:sldId id="437" r:id="rId149"/>
    <p:sldId id="409" r:id="rId150"/>
    <p:sldId id="410" r:id="rId151"/>
    <p:sldId id="411" r:id="rId152"/>
    <p:sldId id="444" r:id="rId153"/>
    <p:sldId id="546" r:id="rId154"/>
    <p:sldId id="445" r:id="rId155"/>
    <p:sldId id="446" r:id="rId156"/>
    <p:sldId id="547" r:id="rId157"/>
    <p:sldId id="447" r:id="rId158"/>
    <p:sldId id="543" r:id="rId159"/>
    <p:sldId id="545" r:id="rId160"/>
    <p:sldId id="544" r:id="rId161"/>
    <p:sldId id="436" r:id="rId162"/>
    <p:sldId id="356" r:id="rId163"/>
    <p:sldId id="357" r:id="rId164"/>
    <p:sldId id="358" r:id="rId165"/>
    <p:sldId id="361" r:id="rId166"/>
    <p:sldId id="359" r:id="rId167"/>
    <p:sldId id="362" r:id="rId168"/>
    <p:sldId id="363" r:id="rId169"/>
    <p:sldId id="573" r:id="rId170"/>
    <p:sldId id="438" r:id="rId171"/>
    <p:sldId id="364" r:id="rId172"/>
    <p:sldId id="366" r:id="rId173"/>
    <p:sldId id="367" r:id="rId174"/>
    <p:sldId id="532" r:id="rId175"/>
    <p:sldId id="571" r:id="rId176"/>
    <p:sldId id="440" r:id="rId177"/>
    <p:sldId id="370" r:id="rId178"/>
    <p:sldId id="371" r:id="rId179"/>
    <p:sldId id="372" r:id="rId180"/>
    <p:sldId id="584" r:id="rId181"/>
    <p:sldId id="529" r:id="rId182"/>
    <p:sldId id="450" r:id="rId183"/>
    <p:sldId id="451" r:id="rId184"/>
    <p:sldId id="452" r:id="rId185"/>
    <p:sldId id="457" r:id="rId186"/>
    <p:sldId id="448" r:id="rId187"/>
    <p:sldId id="519" r:id="rId188"/>
    <p:sldId id="520" r:id="rId189"/>
    <p:sldId id="586" r:id="rId190"/>
    <p:sldId id="587" r:id="rId191"/>
    <p:sldId id="588" r:id="rId192"/>
    <p:sldId id="589" r:id="rId193"/>
    <p:sldId id="590" r:id="rId194"/>
    <p:sldId id="591" r:id="rId195"/>
    <p:sldId id="592" r:id="rId196"/>
    <p:sldId id="458" r:id="rId197"/>
    <p:sldId id="427" r:id="rId198"/>
    <p:sldId id="428" r:id="rId199"/>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694">
          <p15:clr>
            <a:srgbClr val="A4A3A4"/>
          </p15:clr>
        </p15:guide>
        <p15:guide id="4" pos="19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50223" autoAdjust="0"/>
  </p:normalViewPr>
  <p:slideViewPr>
    <p:cSldViewPr>
      <p:cViewPr>
        <p:scale>
          <a:sx n="50" d="100"/>
          <a:sy n="50" d="100"/>
        </p:scale>
        <p:origin x="2701" y="-11"/>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880"/>
        <p:guide pos="2160"/>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18</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20</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23</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25</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30</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36</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40</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47</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52</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55</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58</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60</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74</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76</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80</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85</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89</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93</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98</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103</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108</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10</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124</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127</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129</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134</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12</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141</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147</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151</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154</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157</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164</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169</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171</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192</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195</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198</a:t>
            </a:fld>
            <a:endParaRPr lang="en-GB"/>
          </a:p>
        </p:txBody>
      </p:sp>
    </p:spTree>
    <p:extLst>
      <p:ext uri="{BB962C8B-B14F-4D97-AF65-F5344CB8AC3E}">
        <p14:creationId xmlns:p14="http://schemas.microsoft.com/office/powerpoint/2010/main" val="419008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jpe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Distributed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pic>
        <p:nvPicPr>
          <p:cNvPr id="4" name="Picture 3"/>
          <p:cNvPicPr>
            <a:picLocks noChangeAspect="1"/>
          </p:cNvPicPr>
          <p:nvPr/>
        </p:nvPicPr>
        <p:blipFill rotWithShape="1">
          <a:blip r:embed="rId3"/>
          <a:srcRect l="961" r="1"/>
          <a:stretch/>
        </p:blipFill>
        <p:spPr bwMode="auto">
          <a:xfrm>
            <a:off x="5649912" y="3246437"/>
            <a:ext cx="3191146" cy="393386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r>
              <a:rPr lang="en-US" dirty="0" smtClean="0"/>
              <a:t>Exercise 1:</a:t>
            </a:r>
          </a:p>
          <a:p>
            <a:pPr lvl="1"/>
            <a:r>
              <a:rPr lang="en-US" dirty="0" smtClean="0"/>
              <a:t>Hello Distributed World</a:t>
            </a:r>
          </a:p>
          <a:p>
            <a:pPr lvl="1"/>
            <a:r>
              <a:rPr lang="en-US" dirty="0" smtClean="0"/>
              <a:t>Getting ready</a:t>
            </a:r>
          </a:p>
          <a:p>
            <a:pPr lvl="1"/>
            <a:r>
              <a:rPr lang="en-US" dirty="0" smtClean="0"/>
              <a:t>Hosting NServiceBus</a:t>
            </a:r>
          </a:p>
          <a:p>
            <a:r>
              <a:rPr lang="en-US" dirty="0" smtClean="0"/>
              <a:t>Exercise 2:</a:t>
            </a:r>
          </a:p>
          <a:p>
            <a:pPr lvl="1"/>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.Start(() =&gt; </a:t>
            </a:r>
            <a:r>
              <a:rPr lang="en-GB" dirty="0" err="1"/>
              <a:t>Configure.Instance.ForInstallationOn</a:t>
            </a:r>
            <a:r>
              <a:rPr lang="en-GB" dirty="0"/>
              <a:t>&lt;Windows&gt;().Install());</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6474</Words>
  <Application>Microsoft Office PowerPoint</Application>
  <PresentationFormat>Custom</PresentationFormat>
  <Paragraphs>1626</Paragraphs>
  <Slides>198</Slides>
  <Notes>88</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198</vt:i4>
      </vt:variant>
    </vt:vector>
  </HeadingPairs>
  <TitlesOfParts>
    <vt:vector size="214"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Distributed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1018</cp:revision>
  <dcterms:created xsi:type="dcterms:W3CDTF">2011-05-31T14:28:45Z</dcterms:created>
  <dcterms:modified xsi:type="dcterms:W3CDTF">2014-10-06T07:05:47Z</dcterms:modified>
</cp:coreProperties>
</file>