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64392" autoAdjust="0"/>
  </p:normalViewPr>
  <p:slideViewPr>
    <p:cSldViewPr>
      <p:cViewPr varScale="1">
        <p:scale>
          <a:sx n="49" d="100"/>
          <a:sy n="49" d="100"/>
        </p:scale>
        <p:origin x="-648" y="-72"/>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6337</Words>
  <Application>Microsoft Office PowerPoint</Application>
  <PresentationFormat>Custom</PresentationFormat>
  <Paragraphs>1611</Paragraphs>
  <Slides>199</Slides>
  <Notes>85</Notes>
  <HiddenSlides>2</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1001</cp:revision>
  <dcterms:created xsi:type="dcterms:W3CDTF">2011-05-31T14:28:45Z</dcterms:created>
  <dcterms:modified xsi:type="dcterms:W3CDTF">2013-10-16T20:55:54Z</dcterms:modified>
</cp:coreProperties>
</file>