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50223" autoAdjust="0"/>
  </p:normalViewPr>
  <p:slideViewPr>
    <p:cSldViewPr>
      <p:cViewPr varScale="1">
        <p:scale>
          <a:sx n="40" d="100"/>
          <a:sy n="40" d="100"/>
        </p:scale>
        <p:origin x="-2274" y="-102"/>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94</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199</a:t>
            </a:fld>
            <a:endParaRPr lang="en-GB"/>
          </a:p>
        </p:txBody>
      </p:sp>
    </p:spTree>
    <p:extLst>
      <p:ext uri="{BB962C8B-B14F-4D97-AF65-F5344CB8AC3E}">
        <p14:creationId xmlns:p14="http://schemas.microsoft.com/office/powerpoint/2010/main" val="419008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a:t>
            </a:r>
            <a:r>
              <a:rPr lang="en-GB" dirty="0"/>
              <a:t>Start</a:t>
            </a:r>
            <a:r>
              <a:rPr lang="en-GB" dirty="0"/>
              <a:t>(() =&gt; </a:t>
            </a:r>
            <a:r>
              <a:rPr lang="en-GB" dirty="0" err="1"/>
              <a:t>Configure</a:t>
            </a:r>
            <a:r>
              <a:rPr lang="en-GB" dirty="0" err="1"/>
              <a:t>.</a:t>
            </a:r>
            <a:r>
              <a:rPr lang="en-GB" dirty="0" err="1"/>
              <a:t>Instance</a:t>
            </a:r>
            <a:r>
              <a:rPr lang="en-GB" dirty="0" err="1"/>
              <a:t>.</a:t>
            </a:r>
            <a:r>
              <a:rPr lang="en-GB" dirty="0" err="1"/>
              <a:t>ForInstallationOn</a:t>
            </a:r>
            <a:r>
              <a:rPr lang="en-GB" dirty="0"/>
              <a:t>&lt;</a:t>
            </a:r>
            <a:r>
              <a:rPr lang="en-GB" dirty="0"/>
              <a:t>Windows</a:t>
            </a:r>
            <a:r>
              <a:rPr lang="en-GB" dirty="0"/>
              <a:t>&gt;().</a:t>
            </a:r>
            <a:r>
              <a:rPr lang="en-GB" dirty="0"/>
              <a:t>Install</a:t>
            </a:r>
            <a:r>
              <a:rPr lang="en-GB" dirty="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1918</TotalTime>
  <Words>6461</Words>
  <Application>Microsoft Office PowerPoint</Application>
  <PresentationFormat>Custom</PresentationFormat>
  <Paragraphs>1621</Paragraphs>
  <Slides>199</Slides>
  <Notes>88</Notes>
  <HiddenSlides>3</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Sean Farmar</cp:lastModifiedBy>
  <cp:revision>1016</cp:revision>
  <dcterms:created xsi:type="dcterms:W3CDTF">2011-05-31T14:28:45Z</dcterms:created>
  <dcterms:modified xsi:type="dcterms:W3CDTF">2014-02-11T11:21:08Z</dcterms:modified>
</cp:coreProperties>
</file>