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4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4971" autoAdjust="0"/>
  </p:normalViewPr>
  <p:slideViewPr>
    <p:cSldViewPr>
      <p:cViewPr varScale="1">
        <p:scale>
          <a:sx n="57" d="100"/>
          <a:sy n="57" d="100"/>
        </p:scale>
        <p:origin x="53" y="355"/>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2942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a:t>
            </a:r>
            <a:r>
              <a:rPr lang="sv-SE" dirty="0" smtClean="0"/>
              <a:t>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a:t>
            </a:r>
            <a:r>
              <a:rPr lang="en-US" baseline="0" dirty="0" smtClean="0"/>
              <a:t> a host only feature</a:t>
            </a:r>
          </a:p>
          <a:p>
            <a:r>
              <a:rPr lang="en-US" baseline="0" dirty="0" smtClean="0"/>
              <a:t>Setup on install when running the endpoint as a windows service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Mauro will add a bullet for</a:t>
            </a:r>
            <a:r>
              <a:rPr lang="sv-SE" baseline="0" dirty="0" smtClean="0"/>
              <a:t> webapi/mvc (asp.net 4.0)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75689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samples: </a:t>
            </a:r>
            <a:r>
              <a:rPr lang="en-US" baseline="0" dirty="0" err="1" smtClean="0"/>
              <a:t>WebServiceBridge</a:t>
            </a:r>
            <a:r>
              <a:rPr lang="en-US" baseline="0" dirty="0" smtClean="0"/>
              <a:t> and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a:t>
            </a:r>
            <a:r>
              <a:rPr lang="en-US" baseline="0" dirty="0" smtClean="0"/>
              <a:t>.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ISagaStartedBy</a:t>
            </a:r>
            <a:r>
              <a:rPr lang="en-US" dirty="0" smtClean="0"/>
              <a:t>&lt;</a:t>
            </a:r>
            <a:r>
              <a:rPr lang="en-US" dirty="0" err="1" smtClean="0"/>
              <a:t>OrderAccepted</a:t>
            </a:r>
            <a:r>
              <a:rPr lang="en-US" dirty="0" smtClean="0"/>
              <a:t>&gt; AND </a:t>
            </a:r>
            <a:r>
              <a:rPr lang="en-US" dirty="0" err="1" smtClean="0"/>
              <a:t>ISagaStartedBy</a:t>
            </a:r>
            <a:r>
              <a:rPr lang="en-US" dirty="0" smtClean="0"/>
              <a:t>&lt;</a:t>
            </a:r>
            <a:r>
              <a:rPr lang="en-US" dirty="0" err="1" smtClean="0"/>
              <a:t>OrderBilled</a:t>
            </a:r>
            <a:r>
              <a:rPr lang="en-US" dirty="0" smtClean="0"/>
              <a:t>&gt;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a:t>
            </a:r>
            <a:r>
              <a:rPr lang="en-US" sz="2800" dirty="0" smtClean="0">
                <a:latin typeface="Consolas" pitchFamily="49" charset="0"/>
                <a:cs typeface="+mn-cs"/>
              </a:rPr>
              <a:t>=&gt;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2"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2"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RequestUtcTimeout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r>
              <a:rPr lang="en-US" sz="2000" dirty="0" smtClean="0">
                <a:latin typeface="Consolas" pitchFamily="49" charset="0"/>
              </a:rPr>
              <a:t>:</a:t>
            </a: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a:t>
            </a: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a:t>
            </a:r>
            <a:r>
              <a:rPr lang="en-US" dirty="0" err="1" smtClean="0">
                <a:latin typeface="Consolas" pitchFamily="49" charset="0"/>
              </a:rPr>
              <a:t>.SetHeader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endParaRPr lang="en-US" dirty="0" smtClean="0">
              <a:latin typeface="Consolas" pitchFamily="49" charset="0"/>
            </a:endParaRP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a:t>
            </a:r>
            <a:r>
              <a:rPr lang="en-US" dirty="0" smtClean="0"/>
              <a:t>or </a:t>
            </a:r>
            <a:r>
              <a:rPr lang="en-US" dirty="0" err="1" smtClean="0">
                <a:latin typeface="Consolas" pitchFamily="49" charset="0"/>
              </a:rPr>
              <a:t>IHandleMessages</a:t>
            </a:r>
            <a:r>
              <a:rPr lang="en-US" dirty="0" smtClean="0">
                <a:latin typeface="Consolas" pitchFamily="49" charset="0"/>
              </a:rPr>
              <a:t>&lt;object&gt; </a:t>
            </a:r>
            <a:r>
              <a:rPr lang="en-US" dirty="0" smtClean="0"/>
              <a:t>to </a:t>
            </a:r>
            <a:r>
              <a:rPr lang="en-US" dirty="0" smtClean="0"/>
              <a:t>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endParaRPr lang="en-US" sz="2800" dirty="0" smtClean="0">
              <a:latin typeface="Consolas" pitchFamily="49" charset="0"/>
            </a:endParaRP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a:t>
            </a:r>
            <a:r>
              <a:rPr lang="en-US" smtClean="0">
                <a:latin typeface="Consolas" pitchFamily="49" charset="0"/>
                <a:cs typeface="Consolas" pitchFamily="49" charset="0"/>
              </a:rPr>
              <a:t>go right after the With()</a:t>
            </a:r>
            <a:endParaRPr lang="en-US" dirty="0" smtClean="0">
              <a:latin typeface="Consolas" pitchFamily="49" charset="0"/>
              <a:cs typeface="Consolas" pitchFamily="49" charset="0"/>
            </a:endParaRP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 </a:t>
            </a:r>
            <a:r>
              <a:rPr lang="en-US" dirty="0" err="1" smtClean="0"/>
              <a:t>Application_Start</a:t>
            </a:r>
            <a:r>
              <a:rPr lang="en-US" dirty="0" smtClean="0"/>
              <a:t> method</a:t>
            </a:r>
          </a:p>
          <a:p>
            <a:pPr marL="107950" indent="0">
              <a:buNone/>
            </a:pP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MsmqTransport</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5824</Words>
  <Application>Microsoft Office PowerPoint</Application>
  <PresentationFormat>Custom</PresentationFormat>
  <Paragraphs>1541</Paragraphs>
  <Slides>199</Slides>
  <Notes>72</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964</cp:revision>
  <dcterms:created xsi:type="dcterms:W3CDTF">2011-05-31T14:28:45Z</dcterms:created>
  <dcterms:modified xsi:type="dcterms:W3CDTF">2013-04-02T09:38:45Z</dcterms:modified>
</cp:coreProperties>
</file>