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4316" autoAdjust="0"/>
  </p:normalViewPr>
  <p:slideViewPr>
    <p:cSldViewPr>
      <p:cViewPr varScale="1">
        <p:scale>
          <a:sx n="78" d="100"/>
          <a:sy n="78" d="100"/>
        </p:scale>
        <p:origin x="2286" y="102"/>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691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form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form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nservicebus.com/docs/Samples/MessageMutatorsSample.aspx"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In</a:t>
            </a:r>
            <a:r>
              <a:rPr lang="en-US" baseline="0" dirty="0" smtClean="0"/>
              <a:t> the next version of NServiceBus we’re introducing a “data bus” to simplify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ActiveMq: Uses it’s own SLR mechanism</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Thread.CurrentPrinciple to a generic principle which represents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Spring is the default container but in version 3.0 that will be changed to </a:t>
            </a:r>
            <a:r>
              <a:rPr lang="en-US" baseline="0" dirty="0" err="1" smtClean="0"/>
              <a:t>Autofac</a:t>
            </a:r>
            <a:r>
              <a:rPr lang="en-US" baseline="0" dirty="0" smtClean="0"/>
              <a:t>. The default container is </a:t>
            </a:r>
            <a:r>
              <a:rPr lang="en-US" baseline="0" dirty="0" err="1" smtClean="0"/>
              <a:t>ILMerged</a:t>
            </a:r>
            <a:r>
              <a:rPr lang="en-US" baseline="0" dirty="0" smtClean="0"/>
              <a:t> and internalized, so the change will decrease the DLL size and also, since Spring is a much broader framework, won’t cause conflicts for users who need to use a specific version of Spring.</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hlinkClick r:id="rId3"/>
              </a:rPr>
              <a:t>http://nservicebus.com/docs/Samples/MessageMutatorsSample.aspx</a:t>
            </a:r>
            <a:endParaRPr lang="sv-SE"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As we have seen messages that are expected to hit a existing saga isn’t quite so common that you might think. I would go as far as to say that the </a:t>
            </a:r>
            <a:r>
              <a:rPr lang="en-US" sz="1200" b="1" i="0" u="sng" kern="1200" dirty="0" smtClean="0">
                <a:solidFill>
                  <a:srgbClr val="000000"/>
                </a:solidFill>
                <a:effectLst/>
                <a:latin typeface="Times New Roman" pitchFamily="16" charset="0"/>
                <a:ea typeface="+mn-ea"/>
                <a:cs typeface="+mn-cs"/>
              </a:rPr>
              <a:t>only </a:t>
            </a:r>
            <a:r>
              <a:rPr lang="en-US" sz="1200" b="0" i="0" kern="1200" dirty="0" smtClean="0">
                <a:solidFill>
                  <a:srgbClr val="000000"/>
                </a:solidFill>
                <a:effectLst/>
                <a:latin typeface="Times New Roman" pitchFamily="16" charset="0"/>
                <a:ea typeface="+mn-ea"/>
                <a:cs typeface="+mn-cs"/>
              </a:rPr>
              <a:t>message can’t start a saga is a message </a:t>
            </a:r>
            <a:r>
              <a:rPr lang="en-US" sz="1200" b="0" i="0" u="sng" kern="1200" dirty="0" smtClean="0">
                <a:solidFill>
                  <a:srgbClr val="000000"/>
                </a:solidFill>
                <a:effectLst/>
                <a:latin typeface="Times New Roman" pitchFamily="16" charset="0"/>
                <a:ea typeface="+mn-ea"/>
                <a:cs typeface="+mn-cs"/>
              </a:rPr>
              <a:t>sent or initiated by the saga instance it self</a:t>
            </a:r>
            <a:r>
              <a:rPr lang="en-US" sz="1200" b="0" i="0" kern="1200" dirty="0" smtClean="0">
                <a:solidFill>
                  <a:srgbClr val="000000"/>
                </a:solidFill>
                <a:effectLst/>
                <a:latin typeface="Times New Roman" pitchFamily="16" charset="0"/>
                <a:ea typeface="+mn-ea"/>
                <a:cs typeface="+mn-cs"/>
              </a:rPr>
              <a:t>, this is either timeouts set by the saga or messages being received as a reaction of a message sent by the saga it self. (request/response interactions)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So go back and review your sagas, there are probably a few places where you need to start using </a:t>
            </a:r>
            <a:r>
              <a:rPr lang="en-US" sz="1200" b="0" i="1" kern="1200" dirty="0" err="1" smtClean="0">
                <a:solidFill>
                  <a:srgbClr val="000000"/>
                </a:solidFill>
                <a:effectLst/>
                <a:latin typeface="Times New Roman" pitchFamily="16" charset="0"/>
                <a:ea typeface="+mn-ea"/>
                <a:cs typeface="+mn-cs"/>
              </a:rPr>
              <a:t>IAmStartedByMessages</a:t>
            </a:r>
            <a:r>
              <a:rPr lang="en-US" sz="1200" b="0" i="0" kern="1200" dirty="0" smtClean="0">
                <a:solidFill>
                  <a:srgbClr val="000000"/>
                </a:solidFill>
                <a:effectLst/>
                <a:latin typeface="Times New Roman" pitchFamily="16" charset="0"/>
                <a:ea typeface="+mn-ea"/>
                <a:cs typeface="+mn-cs"/>
              </a:rPr>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919613814"/>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2"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pPr>
              <a:buNone/>
            </a:pPr>
            <a:endParaRPr lang="en-US" sz="2400" dirty="0" smtClean="0">
              <a:latin typeface="Consolas" pitchFamily="49" charset="0"/>
            </a:endParaRPr>
          </a:p>
          <a:p>
            <a:r>
              <a:rPr lang="en-US" sz="2800" dirty="0" smtClean="0"/>
              <a:t>Must have these properties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credentials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dirty="0" err="1" smtClean="0">
                <a:latin typeface="Consolas" pitchFamily="49" charset="0"/>
              </a:rPr>
              <a:t>NServiceBus.Configure.With</a:t>
            </a:r>
            <a:r>
              <a:rPr lang="en-US" dirty="0" smtClean="0">
                <a:latin typeface="Consolas" pitchFamily="49" charset="0"/>
              </a:rPr>
              <a:t>().</a:t>
            </a:r>
            <a:r>
              <a:rPr lang="en-US" dirty="0" err="1" smtClean="0">
                <a:latin typeface="Consolas" pitchFamily="49" charset="0"/>
              </a:rPr>
              <a:t>UnicastBus</a:t>
            </a:r>
            <a:r>
              <a:rPr lang="en-US" dirty="0" smtClean="0">
                <a:latin typeface="Consolas" pitchFamily="49" charset="0"/>
              </a:rPr>
              <a:t>()</a:t>
            </a:r>
          </a:p>
          <a:p>
            <a:pPr>
              <a:buNone/>
            </a:pPr>
            <a:r>
              <a:rPr lang="en-US" dirty="0" smtClean="0">
                <a:latin typeface="Consolas" pitchFamily="49" charset="0"/>
              </a:rPr>
              <a:t>				.</a:t>
            </a:r>
            <a:r>
              <a:rPr lang="en-US" b="1" dirty="0" err="1" smtClean="0">
                <a:latin typeface="Consolas" pitchFamily="49" charset="0"/>
              </a:rPr>
              <a:t>ImpersonateSender</a:t>
            </a:r>
            <a:r>
              <a:rPr lang="en-US" b="1" dirty="0" smtClean="0">
                <a:latin typeface="Consolas" pitchFamily="49" charset="0"/>
              </a:rPr>
              <a:t>(true)</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.Log4Net()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XmlSerializer</a:t>
            </a:r>
            <a:r>
              <a:rPr lang="en-US" sz="2400" dirty="0" smtClean="0">
                <a:latin typeface="Consolas" pitchFamily="49" charset="0"/>
                <a:cs typeface="Consolas" pitchFamily="49" charset="0"/>
              </a:rPr>
              <a:t>("http://acme.com")</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/SqlServer/</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6082</Words>
  <Application>Microsoft Office PowerPoint</Application>
  <PresentationFormat>Custom</PresentationFormat>
  <Paragraphs>1591</Paragraphs>
  <Slides>199</Slides>
  <Notes>79</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199</vt:i4>
      </vt:variant>
    </vt:vector>
  </HeadingPairs>
  <TitlesOfParts>
    <vt:vector size="215"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Mauro Servienti</cp:lastModifiedBy>
  <cp:revision>985</cp:revision>
  <dcterms:created xsi:type="dcterms:W3CDTF">2011-05-31T14:28:45Z</dcterms:created>
  <dcterms:modified xsi:type="dcterms:W3CDTF">2013-06-15T11:43:05Z</dcterms:modified>
</cp:coreProperties>
</file>