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73887" autoAdjust="0"/>
  </p:normalViewPr>
  <p:slideViewPr>
    <p:cSldViewPr>
      <p:cViewPr varScale="1">
        <p:scale>
          <a:sx n="55" d="100"/>
          <a:sy n="55" d="100"/>
        </p:scale>
        <p:origin x="-1958" y="-86"/>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691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Good time to talk about differences in Saga storage and locking implications</a:t>
            </a:r>
          </a:p>
          <a:p>
            <a:pPr marL="171450" indent="-171450">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71450" indent="-171450">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endParaRPr lang="en-US" sz="2400" dirty="0" smtClean="0">
              <a:latin typeface="Consolas" pitchFamily="49" charset="0"/>
            </a:endParaRPr>
          </a:p>
          <a:p>
            <a:r>
              <a:rPr lang="en-US" sz="2800" dirty="0" smtClean="0"/>
              <a:t>Must have these </a:t>
            </a:r>
            <a:r>
              <a:rPr lang="en-US" sz="2800" dirty="0" smtClean="0"/>
              <a:t>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endParaRPr lang="en-US" sz="2400" dirty="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a:t>
            </a:r>
            <a:r>
              <a:rPr lang="en-US" sz="2000" dirty="0" smtClean="0">
                <a:solidFill>
                  <a:srgbClr val="3333CC">
                    <a:lumMod val="50000"/>
                  </a:srgbClr>
                </a:solidFill>
                <a:latin typeface="Consolas" pitchFamily="49" charset="0"/>
              </a:rPr>
              <a:t>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6449</Words>
  <Application>Microsoft Office PowerPoint</Application>
  <PresentationFormat>Custom</PresentationFormat>
  <Paragraphs>1619</Paragraphs>
  <Slides>199</Slides>
  <Notes>87</Notes>
  <HiddenSlides>3</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David Boike</cp:lastModifiedBy>
  <cp:revision>1008</cp:revision>
  <dcterms:created xsi:type="dcterms:W3CDTF">2011-05-31T14:28:45Z</dcterms:created>
  <dcterms:modified xsi:type="dcterms:W3CDTF">2013-11-27T04:13:08Z</dcterms:modified>
</cp:coreProperties>
</file>