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4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4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316" autoAdjust="0"/>
  </p:normalViewPr>
  <p:slideViewPr>
    <p:cSldViewPr>
      <p:cViewPr varScale="1">
        <p:scale>
          <a:sx n="61" d="100"/>
          <a:sy n="61" d="100"/>
        </p:scale>
        <p:origin x="1848" y="53"/>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2942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UI</a:t>
          </a:r>
          <a:endParaRPr lang="en-US" sz="4100" kern="1200" dirty="0"/>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BL</a:t>
          </a:r>
          <a:endParaRPr lang="en-US" sz="4100" kern="1200" dirty="0"/>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t>DAL</a:t>
          </a:r>
          <a:endParaRPr lang="en-US" sz="4100" kern="1200" dirty="0"/>
        </a:p>
      </dsp:txBody>
      <dsp:txXfrm>
        <a:off x="28258" y="1964844"/>
        <a:ext cx="3381901" cy="854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449"/>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UI</a:t>
          </a:r>
          <a:endParaRPr lang="en-US" sz="4100" kern="1200" dirty="0">
            <a:solidFill>
              <a:srgbClr val="FFFFFF"/>
            </a:solidFill>
            <a:latin typeface="Franklin Gothic Book"/>
            <a:ea typeface="+mn-ea"/>
            <a:cs typeface="+mn-cs"/>
          </a:endParaRPr>
        </a:p>
      </dsp:txBody>
      <dsp:txXfrm>
        <a:off x="28258" y="27029"/>
        <a:ext cx="3381901" cy="854352"/>
      </dsp:txXfrm>
    </dsp:sp>
    <dsp:sp modelId="{6083C50E-D35F-4EB3-A9DD-587B30BCB43B}">
      <dsp:nvSpPr>
        <dsp:cNvPr id="0" name=""/>
        <dsp:cNvSpPr/>
      </dsp:nvSpPr>
      <dsp:spPr>
        <a:xfrm>
          <a:off x="1678" y="969357"/>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BL</a:t>
          </a:r>
          <a:endParaRPr lang="en-US" sz="4100" kern="1200" dirty="0">
            <a:solidFill>
              <a:srgbClr val="FFFFFF"/>
            </a:solidFill>
            <a:latin typeface="Franklin Gothic Book"/>
            <a:ea typeface="+mn-ea"/>
            <a:cs typeface="+mn-cs"/>
          </a:endParaRPr>
        </a:p>
      </dsp:txBody>
      <dsp:txXfrm>
        <a:off x="28258" y="995937"/>
        <a:ext cx="3381901" cy="854352"/>
      </dsp:txXfrm>
    </dsp:sp>
    <dsp:sp modelId="{7244C055-CD2A-4883-A3E4-1BAE2049CBEF}">
      <dsp:nvSpPr>
        <dsp:cNvPr id="0" name=""/>
        <dsp:cNvSpPr/>
      </dsp:nvSpPr>
      <dsp:spPr>
        <a:xfrm>
          <a:off x="1678" y="1938264"/>
          <a:ext cx="3435061" cy="907512"/>
        </a:xfrm>
        <a:prstGeom prst="roundRect">
          <a:avLst>
            <a:gd name="adj" fmla="val 10000"/>
          </a:avLst>
        </a:prstGeo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US" sz="4100" kern="1200" dirty="0" smtClean="0">
              <a:solidFill>
                <a:srgbClr val="FFFFFF"/>
              </a:solidFill>
              <a:latin typeface="Franklin Gothic Book"/>
              <a:ea typeface="+mn-ea"/>
              <a:cs typeface="+mn-cs"/>
            </a:rPr>
            <a:t>DAL</a:t>
          </a:r>
          <a:endParaRPr lang="en-US" sz="4100" kern="1200" dirty="0">
            <a:solidFill>
              <a:srgbClr val="FFFFFF"/>
            </a:solidFill>
            <a:latin typeface="Franklin Gothic Book"/>
            <a:ea typeface="+mn-ea"/>
            <a:cs typeface="+mn-cs"/>
          </a:endParaRPr>
        </a:p>
      </dsp:txBody>
      <dsp:txXfrm>
        <a:off x="28258" y="1964844"/>
        <a:ext cx="3381901" cy="8543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Mauro will add a bullet for</a:t>
            </a:r>
            <a:r>
              <a:rPr lang="sv-SE" baseline="0" dirty="0" smtClean="0"/>
              <a:t> webapi/mvc (asp.net 4.0)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75689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ISagaStartedBy</a:t>
            </a:r>
            <a:r>
              <a:rPr lang="en-US" dirty="0" smtClean="0"/>
              <a:t>&lt;</a:t>
            </a:r>
            <a:r>
              <a:rPr lang="en-US" dirty="0" err="1" smtClean="0"/>
              <a:t>OrderAccepted</a:t>
            </a:r>
            <a:r>
              <a:rPr lang="en-US" dirty="0" smtClean="0"/>
              <a:t>&gt; AND </a:t>
            </a:r>
            <a:r>
              <a:rPr lang="en-US" dirty="0" err="1" smtClean="0"/>
              <a:t>ISagaStartedBy</a:t>
            </a:r>
            <a:r>
              <a:rPr lang="en-US" dirty="0" smtClean="0"/>
              <a:t>&lt;</a:t>
            </a:r>
            <a:r>
              <a:rPr lang="en-US" dirty="0" err="1" smtClean="0"/>
              <a:t>OrderBilled</a:t>
            </a:r>
            <a:r>
              <a:rPr lang="en-US" dirty="0" smtClean="0"/>
              <a:t>&gt;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2"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&lt;M2&gt;(s =&gt; </a:t>
            </a:r>
            <a:r>
              <a:rPr lang="en-US" sz="2200" dirty="0" err="1" smtClean="0">
                <a:latin typeface="Consolas" pitchFamily="49" charset="0"/>
              </a:rPr>
              <a:t>s.MyId</a:t>
            </a:r>
            <a:r>
              <a:rPr lang="en-US" sz="2200" dirty="0" smtClean="0">
                <a:latin typeface="Consolas" pitchFamily="49" charset="0"/>
              </a:rPr>
              <a:t>, 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RequestUtcTimeout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r>
              <a:rPr lang="en-US" sz="2000" dirty="0" smtClean="0">
                <a:latin typeface="Consolas" pitchFamily="49" charset="0"/>
              </a:rPr>
              <a:t>:</a:t>
            </a: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 </a:t>
            </a:r>
            <a:r>
              <a:rPr lang="en-US" dirty="0" err="1" smtClean="0"/>
              <a:t>Application_Start</a:t>
            </a:r>
            <a:r>
              <a:rPr lang="en-US" dirty="0" smtClean="0"/>
              <a:t> method</a:t>
            </a:r>
          </a:p>
          <a:p>
            <a:pPr marL="107950" indent="0">
              <a:buNone/>
            </a:pP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5986</Words>
  <Application>Microsoft Office PowerPoint</Application>
  <PresentationFormat>Custom</PresentationFormat>
  <Paragraphs>1578</Paragraphs>
  <Slides>199</Slides>
  <Notes>77</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976</cp:revision>
  <dcterms:created xsi:type="dcterms:W3CDTF">2011-05-31T14:28:45Z</dcterms:created>
  <dcterms:modified xsi:type="dcterms:W3CDTF">2013-04-03T08:38:11Z</dcterms:modified>
</cp:coreProperties>
</file>