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4316" autoAdjust="0"/>
  </p:normalViewPr>
  <p:slideViewPr>
    <p:cSldViewPr>
      <p:cViewPr varScale="1">
        <p:scale>
          <a:sx n="65" d="100"/>
          <a:sy n="65" d="100"/>
        </p:scale>
        <p:origin x="-1884" y="-96"/>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a:t>
            </a:r>
            <a:r>
              <a:rPr lang="en-US" baseline="0" dirty="0" smtClean="0"/>
              <a:t>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a:t>
            </a:r>
            <a:r>
              <a:rPr lang="sv-SE" dirty="0" smtClean="0"/>
              <a:t>: Uses it’s own SLR </a:t>
            </a:r>
            <a:r>
              <a:rPr lang="sv-SE" dirty="0" smtClean="0"/>
              <a:t>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sv-SE"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6209</Words>
  <Application>Microsoft Office PowerPoint</Application>
  <PresentationFormat>Custom</PresentationFormat>
  <Paragraphs>1600</Paragraphs>
  <Slides>199</Slides>
  <Notes>83</Notes>
  <HiddenSlides>2</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David Boike</cp:lastModifiedBy>
  <cp:revision>993</cp:revision>
  <dcterms:created xsi:type="dcterms:W3CDTF">2011-05-31T14:28:45Z</dcterms:created>
  <dcterms:modified xsi:type="dcterms:W3CDTF">2013-10-09T21:10:43Z</dcterms:modified>
</cp:coreProperties>
</file>