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04" r:id="rId28"/>
    <p:sldId id="274" r:id="rId29"/>
    <p:sldId id="305" r:id="rId30"/>
    <p:sldId id="319" r:id="rId31"/>
    <p:sldId id="290" r:id="rId32"/>
    <p:sldId id="299" r:id="rId33"/>
    <p:sldId id="297" r:id="rId34"/>
    <p:sldId id="336" r:id="rId35"/>
    <p:sldId id="327" r:id="rId36"/>
    <p:sldId id="328" r:id="rId37"/>
    <p:sldId id="329" r:id="rId38"/>
    <p:sldId id="330" r:id="rId39"/>
    <p:sldId id="331" r:id="rId40"/>
    <p:sldId id="295" r:id="rId41"/>
    <p:sldId id="321" r:id="rId42"/>
    <p:sldId id="322" r:id="rId43"/>
    <p:sldId id="291" r:id="rId44"/>
    <p:sldId id="292" r:id="rId45"/>
    <p:sldId id="293" r:id="rId46"/>
    <p:sldId id="294" r:id="rId47"/>
    <p:sldId id="288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23" r:id="rId62"/>
    <p:sldId id="324" r:id="rId63"/>
    <p:sldId id="28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325" r:id="rId74"/>
    <p:sldId id="326" r:id="rId75"/>
    <p:sldId id="264" r:id="rId7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04"/>
            <p14:sldId id="274"/>
            <p14:sldId id="305"/>
            <p14:sldId id="319"/>
            <p14:sldId id="290"/>
            <p14:sldId id="299"/>
            <p14:sldId id="297"/>
            <p14:sldId id="336"/>
            <p14:sldId id="327"/>
            <p14:sldId id="328"/>
            <p14:sldId id="329"/>
            <p14:sldId id="330"/>
            <p14:sldId id="331"/>
            <p14:sldId id="295"/>
            <p14:sldId id="321"/>
            <p14:sldId id="322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3"/>
            <p14:sldId id="324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Memento (2000)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Guy Pearce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60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064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this.Bus.Send</a:t>
            </a:r>
            <a:r>
              <a:rPr lang="en-GB" dirty="0" smtClean="0"/>
              <a:t>(new </a:t>
            </a:r>
            <a:r>
              <a:rPr lang="en-GB" dirty="0" err="1" smtClean="0"/>
              <a:t>MyMessage</a:t>
            </a:r>
            <a:r>
              <a:rPr lang="en-GB" dirty="0" smtClean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  <a:endParaRPr lang="en-US" sz="1633" dirty="0"/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  <a:endParaRPr lang="en-US" sz="1633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pPr marL="0" indent="0">
              <a:buNone/>
            </a:pPr>
            <a:r>
              <a:rPr lang="sv-SE" dirty="0" smtClean="0"/>
              <a:t>([</a:t>
            </a:r>
            <a:r>
              <a:rPr lang="sv-SE" dirty="0"/>
              <a:t>OrderId] </a:t>
            </a:r>
            <a:r>
              <a:rPr lang="sv-SE" dirty="0" smtClean="0"/>
              <a:t>ASC</a:t>
            </a:r>
            <a:r>
              <a:rPr lang="en-US" dirty="0" smtClean="0"/>
              <a:t>) ON </a:t>
            </a:r>
            <a:r>
              <a:rPr lang="en-US" dirty="0"/>
              <a:t>[PRIMARY]</a:t>
            </a:r>
          </a:p>
          <a:p>
            <a:pPr marL="0" indent="0">
              <a:buNone/>
            </a:pPr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Consider using a </a:t>
            </a:r>
            <a:r>
              <a:rPr lang="en-GB" dirty="0" err="1" smtClean="0"/>
              <a:t>rowversion</a:t>
            </a:r>
            <a:r>
              <a:rPr lang="en-GB" dirty="0" smtClean="0"/>
              <a:t>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we need this slide?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smtClean="0"/>
              <a:t>sqlprofiler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/>
              <a:t>Queue 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 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  <a:endParaRPr lang="en-US" sz="1814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  <a:endParaRPr lang="en-US" sz="1814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  <a:endParaRPr lang="en-US" sz="1814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  <a:endParaRPr lang="en-US" sz="1814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  <a:endParaRPr lang="en-US" sz="181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 pitchFamily="34" charset="0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  <a:endParaRPr lang="en-US" sz="1814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  <a:endParaRPr lang="en-US" sz="1814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  <a:endParaRPr lang="en-US" sz="1814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  <a:endParaRPr lang="en-US" sz="1814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  <a:endParaRPr lang="en-US" sz="1814" dirty="0"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  <a:endParaRPr lang="en-US" sz="290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  <a:endParaRPr lang="en-US" sz="3266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  <a:endParaRPr lang="en-US" sz="2177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  <a:endParaRPr lang="en-US" sz="1633" dirty="0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  <a:endParaRPr lang="en-US" sz="1633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  <a:endParaRPr lang="en-US" sz="1633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  <a:endParaRPr lang="en-US" sz="1270" u="sn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  <a:endParaRPr lang="en-US" sz="1633" dirty="0"/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IHandleMessages</a:t>
            </a:r>
            <a:r>
              <a:rPr lang="en-GB" b="1" dirty="0" smtClean="0"/>
              <a:t>&lt;</a:t>
            </a:r>
            <a:r>
              <a:rPr lang="en-GB" b="1" dirty="0" err="1" smtClean="0"/>
              <a:t>MyMessage</a:t>
            </a:r>
            <a:r>
              <a:rPr lang="en-GB" b="1" dirty="0" smtClean="0"/>
              <a:t>&gt;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IAmStartedByMessages</a:t>
            </a:r>
            <a:r>
              <a:rPr lang="en-GB" b="1" dirty="0" smtClean="0"/>
              <a:t>&lt;</a:t>
            </a:r>
            <a:r>
              <a:rPr lang="en-GB" b="1" dirty="0" err="1" smtClean="0"/>
              <a:t>MyStartMessage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http://www.wallypfister.com/wp-content/gallery/memento_1/memen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1" y="-27384"/>
            <a:ext cx="1224068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28736" y="5818038"/>
            <a:ext cx="12745416" cy="129266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Note to self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dirty="0"/>
              <a:t>Saga&lt; </a:t>
            </a:r>
            <a:r>
              <a:rPr lang="en-GB" dirty="0" err="1" smtClean="0"/>
              <a:t>MySaga.State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</a:t>
            </a:r>
            <a:r>
              <a:rPr lang="en-GB" dirty="0" smtClean="0"/>
              <a:t>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class State: </a:t>
            </a:r>
            <a:r>
              <a:rPr lang="en-GB" dirty="0" err="1" smtClean="0"/>
              <a:t>ContainSagaData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public string </a:t>
            </a:r>
            <a:r>
              <a:rPr lang="en-GB" dirty="0" err="1" smtClean="0"/>
              <a:t>MyState</a:t>
            </a:r>
            <a:r>
              <a:rPr lang="en-GB" dirty="0" smtClean="0"/>
              <a:t>{ </a:t>
            </a:r>
            <a:r>
              <a:rPr lang="en-GB" dirty="0" smtClean="0"/>
              <a:t>get; set;}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/>
              <a:t>override </a:t>
            </a:r>
            <a:r>
              <a:rPr lang="sv-SE" sz="1900" dirty="0"/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/>
              <a:t>{</a:t>
            </a:r>
            <a:endParaRPr lang="sv-SE" sz="1900" dirty="0"/>
          </a:p>
          <a:p>
            <a:pPr marL="0" indent="0">
              <a:buNone/>
            </a:pPr>
            <a:r>
              <a:rPr lang="sv-SE" sz="1900" dirty="0"/>
              <a:t>            mapper.ConfigureMapping&lt;OrderPlaced&gt;(m =&gt; m.OrderId)</a:t>
            </a:r>
          </a:p>
          <a:p>
            <a:pPr marL="0" indent="0">
              <a:buNone/>
            </a:pPr>
            <a:r>
              <a:rPr lang="sv-SE" sz="1900" dirty="0"/>
              <a:t>                .ToSaga(s =&gt; s.OrderId);</a:t>
            </a:r>
          </a:p>
          <a:p>
            <a:pPr marL="0" indent="0">
              <a:buNone/>
            </a:pPr>
            <a:r>
              <a:rPr lang="sv-SE" sz="1900" dirty="0" smtClean="0"/>
              <a:t>}</a:t>
            </a:r>
          </a:p>
          <a:p>
            <a:r>
              <a:rPr lang="en-GB" dirty="0" smtClean="0"/>
              <a:t>Make sure to set the saga property in the handler</a:t>
            </a:r>
          </a:p>
          <a:p>
            <a:pPr lvl="1"/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Timeouts ==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this.RequestTimeout</a:t>
            </a:r>
            <a:r>
              <a:rPr lang="en-GB" dirty="0" smtClean="0"/>
              <a:t>&lt;</a:t>
            </a:r>
            <a:r>
              <a:rPr lang="en-GB" dirty="0" err="1" smtClean="0"/>
              <a:t>MyTimeout</a:t>
            </a:r>
            <a:r>
              <a:rPr lang="en-GB" dirty="0" smtClean="0"/>
              <a:t>&gt;(</a:t>
            </a:r>
            <a:r>
              <a:rPr lang="en-GB" dirty="0" err="1" smtClean="0"/>
              <a:t>TimeSpan.FromSeconds</a:t>
            </a:r>
            <a:r>
              <a:rPr lang="en-GB" dirty="0" smtClean="0"/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 </a:t>
            </a:r>
            <a:r>
              <a:rPr lang="sv-SE" dirty="0"/>
              <a:t>public void </a:t>
            </a:r>
            <a:r>
              <a:rPr lang="sv-SE" dirty="0" smtClean="0"/>
              <a:t>Timeout(</a:t>
            </a:r>
            <a:r>
              <a:rPr lang="en-GB" dirty="0" err="1"/>
              <a:t>MyTimeout</a:t>
            </a:r>
            <a:r>
              <a:rPr lang="sv-SE" dirty="0" smtClean="0"/>
              <a:t> timeoutState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 smtClean="0"/>
              <a:t>{</a:t>
            </a:r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2111</Words>
  <Application>Microsoft Office PowerPoint</Application>
  <PresentationFormat>Widescreen</PresentationFormat>
  <Paragraphs>523</Paragraphs>
  <Slides>75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Optimizing for concurrency - NHibernate</vt:lpstr>
      <vt:lpstr>Storage mechanics</vt:lpstr>
      <vt:lpstr>Exercise 3 – Concurrency</vt:lpstr>
      <vt:lpstr>Walkthrough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Web Services &amp; Integration</vt:lpstr>
      <vt:lpstr>Web Integration Protocols</vt:lpstr>
      <vt:lpstr>Shipping orders</vt:lpstr>
      <vt:lpstr>Exercise 4 – Shipping integration</vt:lpstr>
      <vt:lpstr>Walkthrough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67</cp:revision>
  <dcterms:created xsi:type="dcterms:W3CDTF">2015-11-21T09:35:10Z</dcterms:created>
  <dcterms:modified xsi:type="dcterms:W3CDTF">2015-11-27T08:07:23Z</dcterms:modified>
</cp:coreProperties>
</file>