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335" r:id="rId21"/>
    <p:sldId id="332" r:id="rId22"/>
    <p:sldId id="333" r:id="rId23"/>
    <p:sldId id="334" r:id="rId24"/>
    <p:sldId id="275" r:id="rId25"/>
    <p:sldId id="302" r:id="rId26"/>
    <p:sldId id="303" r:id="rId27"/>
    <p:sldId id="304" r:id="rId28"/>
    <p:sldId id="305" r:id="rId29"/>
    <p:sldId id="319" r:id="rId30"/>
    <p:sldId id="274" r:id="rId31"/>
    <p:sldId id="290" r:id="rId32"/>
    <p:sldId id="299" r:id="rId33"/>
    <p:sldId id="297" r:id="rId34"/>
    <p:sldId id="336" r:id="rId35"/>
    <p:sldId id="327" r:id="rId36"/>
    <p:sldId id="328" r:id="rId37"/>
    <p:sldId id="329" r:id="rId38"/>
    <p:sldId id="295" r:id="rId39"/>
    <p:sldId id="321" r:id="rId40"/>
    <p:sldId id="341" r:id="rId41"/>
    <p:sldId id="340" r:id="rId42"/>
    <p:sldId id="322" r:id="rId43"/>
    <p:sldId id="330" r:id="rId44"/>
    <p:sldId id="331" r:id="rId45"/>
    <p:sldId id="291" r:id="rId46"/>
    <p:sldId id="292" r:id="rId47"/>
    <p:sldId id="293" r:id="rId48"/>
    <p:sldId id="294" r:id="rId49"/>
    <p:sldId id="288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3" r:id="rId63"/>
    <p:sldId id="324" r:id="rId64"/>
    <p:sldId id="337" r:id="rId65"/>
    <p:sldId id="338" r:id="rId66"/>
    <p:sldId id="287" r:id="rId67"/>
    <p:sldId id="278" r:id="rId68"/>
    <p:sldId id="279" r:id="rId69"/>
    <p:sldId id="280" r:id="rId70"/>
    <p:sldId id="281" r:id="rId71"/>
    <p:sldId id="282" r:id="rId72"/>
    <p:sldId id="283" r:id="rId73"/>
    <p:sldId id="284" r:id="rId74"/>
    <p:sldId id="285" r:id="rId75"/>
    <p:sldId id="286" r:id="rId76"/>
    <p:sldId id="325" r:id="rId77"/>
    <p:sldId id="326" r:id="rId78"/>
    <p:sldId id="264" r:id="rId79"/>
    <p:sldId id="339" r:id="rId8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04"/>
            <p14:sldId id="305"/>
            <p14:sldId id="319"/>
            <p14:sldId id="274"/>
            <p14:sldId id="290"/>
            <p14:sldId id="299"/>
            <p14:sldId id="297"/>
            <p14:sldId id="336"/>
            <p14:sldId id="327"/>
            <p14:sldId id="328"/>
            <p14:sldId id="329"/>
            <p14:sldId id="295"/>
            <p14:sldId id="321"/>
            <p14:sldId id="341"/>
            <p14:sldId id="340"/>
            <p14:sldId id="322"/>
            <p14:sldId id="330"/>
            <p14:sldId id="331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oike" initials="djb" lastIdx="1" clrIdx="0">
    <p:extLst/>
  </p:cmAuthor>
  <p:cmAuthor id="2" name="David Boike" initials="djb [2]" lastIdx="1" clrIdx="1">
    <p:extLst/>
  </p:cmAuthor>
  <p:cmAuthor id="3" name="David Boike" initials="djb [3]" lastIdx="1" clrIdx="2">
    <p:extLst/>
  </p:cmAuthor>
  <p:cmAuthor id="4" name="David Boike" initials="djb [4]" lastIdx="1" clrIdx="3">
    <p:extLst/>
  </p:cmAuthor>
  <p:cmAuthor id="5" name="David Boike" initials="djb [5]" lastIdx="1" clrIdx="4">
    <p:extLst/>
  </p:cmAuthor>
  <p:cmAuthor id="6" name="David Boike" initials="djb [6]" lastIdx="1" clrIdx="5">
    <p:extLst/>
  </p:cmAuthor>
  <p:cmAuthor id="7" name="David Boike" initials="djb [7]" lastIdx="1" clrIdx="6">
    <p:extLst/>
  </p:cmAuthor>
  <p:cmAuthor id="8" name="David Boike" initials="djb [8]" lastIdx="1" clrIdx="7">
    <p:extLst/>
  </p:cmAuthor>
  <p:cmAuthor id="9" name="David Boike" initials="djb [9]" lastIdx="1" clrIdx="8">
    <p:extLst/>
  </p:cmAuthor>
  <p:cmAuthor id="10" name="David Boike" initials="djb [10]" lastIdx="1" clrIdx="9">
    <p:extLst/>
  </p:cmAuthor>
  <p:cmAuthor id="11" name="David Boike" initials="djb [11]" lastIdx="1" clrIdx="10">
    <p:extLst/>
  </p:cmAuthor>
  <p:cmAuthor id="12" name="David Boike" initials="djb [12]" lastIdx="1" clrIdx="11">
    <p:extLst/>
  </p:cmAuthor>
  <p:cmAuthor id="13" name="andreas.ohlund" initials="a" lastIdx="5" clrIdx="12">
    <p:extLst>
      <p:ext uri="{19B8F6BF-5375-455C-9EA6-DF929625EA0E}">
        <p15:presenceInfo xmlns:p15="http://schemas.microsoft.com/office/powerpoint/2012/main" userId="andreas.ohlu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81250"/>
  </p:normalViewPr>
  <p:slideViewPr>
    <p:cSldViewPr snapToGrid="0" showGuides="1">
      <p:cViewPr varScale="1">
        <p:scale>
          <a:sx n="124" d="100"/>
          <a:sy n="124" d="100"/>
        </p:scale>
        <p:origin x="134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11-28T22:01:00.322" idx="1">
    <p:pos x="4231" y="2629"/>
    <p:text>Daniel bytearray timestamp trick?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5-11-28T22:02:37.166" idx="1">
    <p:pos x="2786" y="1173"/>
    <p:text>Storage mechanics diagram needed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5-11-28T22:06:52.015" idx="1">
    <p:pos x="3142" y="1382"/>
    <p:text>between?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5-11-28T22:12:58.581" idx="1">
    <p:pos x="10" y="10"/>
    <p:text>The text here looks like an absolute mess for me.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06:31.812" idx="1">
    <p:pos x="10" y="146"/>
    <p:text>Daniel will fix :)</p:text>
    <p:extLst>
      <p:ext uri="{C676402C-5697-4E1C-873F-D02D1690AC5C}">
        <p15:threadingInfo xmlns:p15="http://schemas.microsoft.com/office/powerpoint/2012/main" timeZoneBias="-60">
          <p15:parentCm authorId="8" idx="1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5-11-28T22:14:10.089" idx="1">
    <p:pos x="10" y="10"/>
    <p:text>A bit lost on this slide. And notes in German?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06:54.149" idx="2">
    <p:pos x="10" y="146"/>
    <p:text>Daniel will fix</p:text>
    <p:extLst>
      <p:ext uri="{C676402C-5697-4E1C-873F-D02D1690AC5C}">
        <p15:threadingInfo xmlns:p15="http://schemas.microsoft.com/office/powerpoint/2012/main" timeZoneBias="-60">
          <p15:parentCm authorId="9" idx="1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5-11-28T22:20:12.652" idx="1">
    <p:pos x="3456" y="2803"/>
    <p:text>You mean the running total is only valid for 20 seconds? That could be quick to test.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08:36.430" idx="3">
    <p:pos x="3456" y="2939"/>
    <p:text>reworded</p:text>
    <p:extLst>
      <p:ext uri="{C676402C-5697-4E1C-873F-D02D1690AC5C}">
        <p15:threadingInfo xmlns:p15="http://schemas.microsoft.com/office/powerpoint/2012/main" timeZoneBias="-60">
          <p15:parentCm authorId="10" idx="1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5-11-28T22:20:58.104" idx="1">
    <p:pos x="10" y="10"/>
    <p:text>Code missing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13:54.682" idx="4">
    <p:pos x="10" y="146"/>
    <p:text>Code added</p:text>
    <p:extLst>
      <p:ext uri="{C676402C-5697-4E1C-873F-D02D1690AC5C}">
        <p15:threadingInfo xmlns:p15="http://schemas.microsoft.com/office/powerpoint/2012/main" timeZoneBias="-60">
          <p15:parentCm authorId="11" idx="1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2" dt="2015-11-28T22:24:07.803" idx="1">
    <p:pos x="10" y="10"/>
    <p:text>Buyers Remorse Exercise still TBD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16:00.231" idx="5">
    <p:pos x="10" y="146"/>
    <p:text>Added instructions, no code yet. Not sure we need it</p:text>
    <p:extLst>
      <p:ext uri="{C676402C-5697-4E1C-873F-D02D1690AC5C}">
        <p15:threadingInfo xmlns:p15="http://schemas.microsoft.com/office/powerpoint/2012/main" timeZoneBias="-60">
          <p15:parentCm authorId="12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database guys from the 80’ies needed to break up long business process into shorter parts to avoid massive locking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517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</a:p>
          <a:p>
            <a:r>
              <a:rPr lang="de-CH" dirty="0" smtClean="0"/>
              <a:t>Why is there no virtual since the TM persister will serialize it to a string format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parseJson</a:t>
            </a:r>
            <a:r>
              <a:rPr lang="en-GB" baseline="0" dirty="0" smtClean="0"/>
              <a:t> is a custom </a:t>
            </a:r>
            <a:r>
              <a:rPr lang="en-GB" baseline="0" dirty="0" err="1" smtClean="0"/>
              <a:t>func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9256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this.Bus.Send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this.Bus.Publish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361039" y="1690688"/>
            <a:ext cx="3149728" cy="4314243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647" y="2057815"/>
            <a:ext cx="2903276" cy="851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5648" y="4008181"/>
            <a:ext cx="2903277" cy="853816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5646" y="4946693"/>
            <a:ext cx="2903277" cy="868363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5648" y="3016252"/>
            <a:ext cx="2903277" cy="92057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CustomerCare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5275" y="6059392"/>
            <a:ext cx="2545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0" dirty="0" smtClean="0">
                <a:solidFill>
                  <a:srgbClr val="000000"/>
                </a:solidFill>
                <a:latin typeface="Franklin Gothic Medium" pitchFamily="34" charset="0"/>
              </a:rPr>
              <a:t>Composite UI</a:t>
            </a:r>
            <a:endParaRPr lang="en-US" sz="2400" b="1" kern="0" dirty="0">
              <a:solidFill>
                <a:srgbClr val="000000"/>
              </a:solidFill>
              <a:latin typeface="Franklin Gothic Medium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r>
              <a:rPr lang="en-GB" dirty="0" smtClean="0"/>
              <a:t>TBD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7755054" y="2184710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709" y="2253837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709" y="3249770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63128" y="6055836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ADD UNIQUE NONCLUSTERED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OrderId]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[PRIMARY]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TDB – Daniel: </a:t>
            </a:r>
            <a:r>
              <a:rPr lang="en-GB" dirty="0" err="1" smtClean="0"/>
              <a:t>Bytearray</a:t>
            </a:r>
            <a:r>
              <a:rPr lang="en-GB" dirty="0" smtClean="0"/>
              <a:t> timestamp trick?</a:t>
            </a:r>
          </a:p>
          <a:p>
            <a:pPr lvl="1"/>
            <a:r>
              <a:rPr lang="en-GB" dirty="0" smtClean="0"/>
              <a:t>Consider using a row version property to avoid the above issues</a:t>
            </a:r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usually)</a:t>
            </a:r>
          </a:p>
          <a:p>
            <a:r>
              <a:rPr lang="en-GB" dirty="0" smtClean="0"/>
              <a:t>Control locking with the </a:t>
            </a:r>
            <a:r>
              <a:rPr lang="en-GB" b="1" dirty="0" smtClean="0"/>
              <a:t>[</a:t>
            </a:r>
            <a:r>
              <a:rPr lang="en-GB" b="1" dirty="0" err="1" smtClean="0"/>
              <a:t>LockMode</a:t>
            </a:r>
            <a:r>
              <a:rPr lang="en-GB" b="1" dirty="0" smtClean="0"/>
              <a:t>.{Mode}] </a:t>
            </a:r>
            <a:r>
              <a:rPr lang="en-GB" dirty="0" smtClean="0"/>
              <a:t>attribute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 smtClean="0"/>
              <a:t>Particular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 err="1" smtClean="0"/>
              <a:t>Cogin</a:t>
            </a:r>
            <a:r>
              <a:rPr lang="en-GB" dirty="0" smtClean="0"/>
              <a:t> 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draw the diagram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err="1" smtClean="0"/>
              <a:t>reponses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9895" y="4336556"/>
            <a:ext cx="80922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class </a:t>
            </a:r>
            <a:r>
              <a:rPr lang="en-US" sz="2800" dirty="0" err="1"/>
              <a:t>FedexTimedOut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public string </a:t>
            </a:r>
            <a:r>
              <a:rPr lang="en-US" sz="2800" b="1" dirty="0" err="1"/>
              <a:t>SomeState</a:t>
            </a:r>
            <a:r>
              <a:rPr lang="en-US" sz="2800" dirty="0"/>
              <a:t>{</a:t>
            </a:r>
            <a:r>
              <a:rPr lang="en-US" sz="2800" dirty="0" err="1"/>
              <a:t>get;set</a:t>
            </a:r>
            <a:r>
              <a:rPr lang="en-US" sz="2800" dirty="0"/>
              <a:t>;} </a:t>
            </a:r>
          </a:p>
          <a:p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049895" y="1940772"/>
            <a:ext cx="82304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400" dirty="0">
                <a:latin typeface="Consolas" pitchFamily="49" charset="0"/>
              </a:rPr>
              <a:t>Timeout(</a:t>
            </a:r>
            <a:r>
              <a:rPr lang="en-US" sz="2400" dirty="0" err="1">
                <a:latin typeface="Consolas" pitchFamily="49" charset="0"/>
              </a:rPr>
              <a:t>FedexTimedOut</a:t>
            </a:r>
            <a:r>
              <a:rPr lang="en-US" sz="2400" dirty="0">
                <a:latin typeface="Consolas" pitchFamily="49" charset="0"/>
              </a:rPr>
              <a:t> state) </a:t>
            </a:r>
          </a:p>
          <a:p>
            <a:r>
              <a:rPr lang="en-US" sz="2400" dirty="0">
                <a:latin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</a:rPr>
              <a:t>	if(</a:t>
            </a:r>
            <a:r>
              <a:rPr lang="en-US" sz="2400" b="1" dirty="0" err="1">
                <a:latin typeface="Consolas" pitchFamily="49" charset="0"/>
              </a:rPr>
              <a:t>state.SomeState</a:t>
            </a:r>
            <a:r>
              <a:rPr lang="en-US" sz="2400" dirty="0">
                <a:latin typeface="Consolas" pitchFamily="49" charset="0"/>
              </a:rPr>
              <a:t>)</a:t>
            </a:r>
          </a:p>
          <a:p>
            <a:r>
              <a:rPr lang="en-US" sz="2400" dirty="0">
                <a:latin typeface="Consolas" pitchFamily="49" charset="0"/>
              </a:rPr>
              <a:t>      …</a:t>
            </a:r>
          </a:p>
          <a:p>
            <a:r>
              <a:rPr lang="en-US" sz="24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non-transactional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ShipOrder</a:t>
            </a:r>
            <a:r>
              <a:rPr lang="en-GB" dirty="0" smtClean="0"/>
              <a:t> Policy</a:t>
            </a:r>
          </a:p>
          <a:p>
            <a:r>
              <a:rPr lang="en-GB" dirty="0" smtClean="0"/>
              <a:t>Create a </a:t>
            </a:r>
            <a:r>
              <a:rPr lang="en-GB" dirty="0" err="1" smtClean="0"/>
              <a:t>Fedex.Gateway</a:t>
            </a:r>
            <a:endParaRPr lang="en-GB" dirty="0" smtClean="0"/>
          </a:p>
          <a:p>
            <a:r>
              <a:rPr lang="en-GB" dirty="0" smtClean="0"/>
              <a:t>Create a </a:t>
            </a:r>
            <a:r>
              <a:rPr lang="en-GB" dirty="0" err="1" smtClean="0"/>
              <a:t>Ups.Gateway</a:t>
            </a:r>
            <a:endParaRPr lang="en-GB" dirty="0" smtClean="0"/>
          </a:p>
          <a:p>
            <a:r>
              <a:rPr lang="en-GB" dirty="0" smtClean="0"/>
              <a:t>Use the provided </a:t>
            </a:r>
            <a:r>
              <a:rPr lang="en-GB" dirty="0" err="1" smtClean="0"/>
              <a:t>Fedex.Simulator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GET http://localhost:8888/fedex/shipit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Sagas </a:t>
            </a:r>
            <a:r>
              <a:rPr lang="en-GB" dirty="0" smtClean="0"/>
              <a:t>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/>
              <a:t>F</a:t>
            </a:r>
            <a:r>
              <a:rPr lang="en-US" dirty="0" err="1" smtClean="0"/>
              <a:t>edex</a:t>
            </a:r>
            <a:r>
              <a:rPr lang="en-US" dirty="0" smtClean="0"/>
              <a:t> returns later?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45742" y="1441689"/>
            <a:ext cx="100270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24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: </a:t>
            </a:r>
            <a:r>
              <a:rPr lang="en-US" sz="2400" b="1" dirty="0" err="1" smtClean="0">
                <a:latin typeface="Consolas" pitchFamily="49" charset="0"/>
              </a:rPr>
              <a:t>IHandleSagaNotFound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</a:rPr>
              <a:t>	public void Handle(object message)</a:t>
            </a:r>
          </a:p>
          <a:p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= </a:t>
            </a:r>
            <a:r>
              <a:rPr lang="en-US" sz="2400" b="1" dirty="0">
                <a:latin typeface="Consolas" pitchFamily="49" charset="0"/>
              </a:rPr>
              <a:t>message as </a:t>
            </a:r>
            <a:r>
              <a:rPr lang="en-US" sz="2400" b="1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lvl="2"/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if 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!= null)</a:t>
            </a:r>
          </a:p>
          <a:p>
            <a:pPr lvl="2"/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	//take some action</a:t>
            </a:r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}</a:t>
            </a:r>
            <a:endParaRPr lang="en-US" sz="2400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	}</a:t>
            </a:r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16928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890628" y="1718100"/>
            <a:ext cx="898654" cy="10023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v-S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IAmStartedByMessages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MyStartMessage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CustomerCare</a:t>
            </a:r>
            <a:r>
              <a:rPr lang="en-GB" dirty="0" smtClean="0"/>
              <a:t> service</a:t>
            </a:r>
          </a:p>
          <a:p>
            <a:pPr lvl="1"/>
            <a:r>
              <a:rPr lang="en-GB" dirty="0" smtClean="0"/>
              <a:t>Build the preferred customer policy</a:t>
            </a:r>
          </a:p>
          <a:p>
            <a:pPr lvl="1"/>
            <a:r>
              <a:rPr lang="en-GB" dirty="0" smtClean="0"/>
              <a:t>Emit </a:t>
            </a:r>
            <a:r>
              <a:rPr lang="en-GB" dirty="0" err="1" smtClean="0"/>
              <a:t>CustomerMadePrefered</a:t>
            </a:r>
            <a:r>
              <a:rPr lang="en-GB" dirty="0" smtClean="0"/>
              <a:t> and </a:t>
            </a:r>
            <a:r>
              <a:rPr lang="en-GB" dirty="0" err="1" smtClean="0"/>
              <a:t>CustomerDemoted</a:t>
            </a:r>
            <a:r>
              <a:rPr lang="en-GB" dirty="0" smtClean="0"/>
              <a:t> events</a:t>
            </a:r>
          </a:p>
          <a:p>
            <a:r>
              <a:rPr lang="en-GB" dirty="0" smtClean="0"/>
              <a:t>Calculate customer discounts based on the above events</a:t>
            </a:r>
          </a:p>
          <a:p>
            <a:pPr lvl="1"/>
            <a:r>
              <a:rPr lang="en-GB" dirty="0" err="1" smtClean="0"/>
              <a:t>Console.WriteLine</a:t>
            </a:r>
            <a:r>
              <a:rPr lang="en-GB" dirty="0" smtClean="0"/>
              <a:t> is good enough</a:t>
            </a:r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Orders </a:t>
            </a:r>
            <a:r>
              <a:rPr lang="en-GB" dirty="0" smtClean="0"/>
              <a:t>in the last </a:t>
            </a:r>
            <a:r>
              <a:rPr lang="en-GB" dirty="0" smtClean="0"/>
              <a:t>20 </a:t>
            </a:r>
            <a:r>
              <a:rPr lang="en-GB" dirty="0" smtClean="0"/>
              <a:t>seconds counts towards the running total</a:t>
            </a:r>
            <a:endParaRPr lang="en-GB" dirty="0" smtClean="0"/>
          </a:p>
          <a:p>
            <a:pPr lvl="1"/>
            <a:r>
              <a:rPr lang="en-GB" dirty="0" smtClean="0"/>
              <a:t>Customers with a running total above $5000 is considered preferred</a:t>
            </a:r>
          </a:p>
          <a:p>
            <a:r>
              <a:rPr lang="en-GB" dirty="0" smtClean="0"/>
              <a:t>Use `</a:t>
            </a:r>
            <a:r>
              <a:rPr lang="en-GB" dirty="0" err="1" smtClean="0"/>
              <a:t>placeorder</a:t>
            </a:r>
            <a:r>
              <a:rPr lang="en-GB" dirty="0" smtClean="0"/>
              <a:t> {amount}` in the shop application to test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timeouts in storage	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3314" y="1825625"/>
            <a:ext cx="1225790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TimeoutEntity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= DATEADD(day,10,Time)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WHERE id IN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SELECT t.Id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TimeoutEntity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OUTER APPLY </a:t>
            </a:r>
            <a:r>
              <a:rPr lang="sv-S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dbo.parseJSON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(t.Headers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 as parsed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parsed.StringValue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LIKE’%</a:t>
            </a:r>
            <a:r>
              <a:rPr lang="sv-S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Contracts.OrderPlaced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%'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Saga&lt;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MySaga.State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State: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ContainSagaData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set;}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Implement the buyers remorse saga in sales</a:t>
            </a:r>
          </a:p>
          <a:p>
            <a:r>
              <a:rPr lang="en-GB" dirty="0" smtClean="0"/>
              <a:t>Emit a `</a:t>
            </a:r>
            <a:r>
              <a:rPr lang="en-GB" dirty="0" err="1" smtClean="0"/>
              <a:t>OrderAccepted</a:t>
            </a:r>
            <a:r>
              <a:rPr lang="en-GB" dirty="0" smtClean="0"/>
              <a:t>` event in addition to `</a:t>
            </a:r>
            <a:r>
              <a:rPr lang="en-GB" dirty="0" err="1" smtClean="0"/>
              <a:t>OrderPlaced</a:t>
            </a:r>
            <a:r>
              <a:rPr lang="en-GB" dirty="0" smtClean="0"/>
              <a:t>`</a:t>
            </a:r>
          </a:p>
          <a:p>
            <a:r>
              <a:rPr lang="en-GB" dirty="0" smtClean="0"/>
              <a:t>Adjust other sagas to use this new event where appropriate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Business rules</a:t>
            </a:r>
          </a:p>
          <a:p>
            <a:r>
              <a:rPr lang="en-GB" dirty="0" smtClean="0"/>
              <a:t>Buyers remorse timeout is 10 seconds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</a:t>
            </a:r>
            <a:r>
              <a:rPr lang="en-GB" dirty="0" err="1" smtClean="0"/>
              <a:t>andreas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v-S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mapper.ConfigureMapping&lt;OrderPlaced&gt;(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ToSaga(state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Make sure to set the saga property 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Timeouts are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this.RequestTimeout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TimeSpan.FromSeconds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Timeout(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timeoutState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2390</Words>
  <Application>Microsoft Office PowerPoint</Application>
  <PresentationFormat>Widescreen</PresentationFormat>
  <Paragraphs>588</Paragraphs>
  <Slides>79</Slides>
  <Notes>29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Tahoma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Sagas and integration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Exercise 4 – Shipping integration</vt:lpstr>
      <vt:lpstr>Sagas not found</vt:lpstr>
      <vt:lpstr>PowerPoint Presentation</vt:lpstr>
      <vt:lpstr>Walkthrough</vt:lpstr>
      <vt:lpstr>Web Services &amp; Integration</vt:lpstr>
      <vt:lpstr>Web Integration Protocols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Change timeouts in storage 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109</cp:revision>
  <dcterms:created xsi:type="dcterms:W3CDTF">2015-11-21T09:35:10Z</dcterms:created>
  <dcterms:modified xsi:type="dcterms:W3CDTF">2015-11-30T09:16:11Z</dcterms:modified>
</cp:coreProperties>
</file>