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274" r:id="rId24"/>
    <p:sldId id="304" r:id="rId25"/>
    <p:sldId id="305" r:id="rId26"/>
    <p:sldId id="289" r:id="rId27"/>
    <p:sldId id="290" r:id="rId28"/>
    <p:sldId id="299" r:id="rId29"/>
    <p:sldId id="297" r:id="rId30"/>
    <p:sldId id="295" r:id="rId31"/>
    <p:sldId id="291" r:id="rId32"/>
    <p:sldId id="292" r:id="rId33"/>
    <p:sldId id="293" r:id="rId34"/>
    <p:sldId id="294" r:id="rId35"/>
    <p:sldId id="288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28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64" r:id="rId6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274"/>
            <p14:sldId id="304"/>
            <p14:sldId id="305"/>
            <p14:sldId id="289"/>
            <p14:sldId id="290"/>
            <p14:sldId id="299"/>
            <p14:sldId id="297"/>
            <p14:sldId id="295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sagas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r>
              <a:rPr lang="sv-SE" dirty="0"/>
              <a:t>(</a:t>
            </a:r>
          </a:p>
          <a:p>
            <a:r>
              <a:rPr lang="sv-SE" dirty="0"/>
              <a:t>[OrderId] ASC</a:t>
            </a:r>
          </a:p>
          <a:p>
            <a:r>
              <a:rPr lang="en-US" dirty="0"/>
              <a:t>)WITH (PAD_INDEX = OFF, STATISTICS_NORECOMPUTE = OFF, SORT_IN_TEMPDB = OFF, IGNORE_DUP_KEY = OFF, ONLINE = OFF, ALLOW_ROW_LOCKS = ON, ALLOW_PAGE_LOCKS = ON) ON [PRIMARY]</a:t>
            </a:r>
          </a:p>
          <a:p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Pessimistic locking</a:t>
            </a:r>
          </a:p>
          <a:p>
            <a:pPr lvl="1"/>
            <a:r>
              <a:rPr lang="en-GB" dirty="0" smtClean="0"/>
              <a:t>Upgrade locks</a:t>
            </a:r>
          </a:p>
          <a:p>
            <a:pPr lvl="1"/>
            <a:r>
              <a:rPr lang="en-GB" dirty="0" smtClean="0"/>
              <a:t>Ok since its just locking a single saga instance</a:t>
            </a:r>
          </a:p>
          <a:p>
            <a:pPr lvl="1"/>
            <a:r>
              <a:rPr lang="en-GB" dirty="0" smtClean="0"/>
              <a:t>All messages updates saga state (usually)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N'UPDATE </a:t>
            </a:r>
            <a:r>
              <a:rPr lang="en-US" dirty="0" err="1"/>
              <a:t>ShippingPolicy</a:t>
            </a:r>
            <a:r>
              <a:rPr lang="en-US" dirty="0"/>
              <a:t> SET Billed = @p0 WHERE Id = @p1 AND Originator = @p2 AND </a:t>
            </a:r>
            <a:r>
              <a:rPr lang="en-US" dirty="0" err="1"/>
              <a:t>OriginalMessageId</a:t>
            </a:r>
            <a:r>
              <a:rPr lang="en-US" dirty="0"/>
              <a:t> = @p3 AND </a:t>
            </a:r>
            <a:r>
              <a:rPr lang="en-US" dirty="0" err="1"/>
              <a:t>OrderId</a:t>
            </a:r>
            <a:r>
              <a:rPr lang="en-US" dirty="0"/>
              <a:t> = @p4 AND Placed = @p5 AND Billed = @p6',N'@p0 bit,@p1 uniqueidentifier,@p2 </a:t>
            </a:r>
            <a:r>
              <a:rPr lang="en-US" dirty="0" err="1"/>
              <a:t>nvarchar</a:t>
            </a:r>
            <a:r>
              <a:rPr lang="en-US" dirty="0"/>
              <a:t>(4000),@p3 </a:t>
            </a:r>
            <a:r>
              <a:rPr lang="en-US" dirty="0" err="1"/>
              <a:t>nvarchar</a:t>
            </a:r>
            <a:r>
              <a:rPr lang="en-US" dirty="0"/>
              <a:t>(4000),@p4 </a:t>
            </a:r>
            <a:r>
              <a:rPr lang="en-US" dirty="0" err="1"/>
              <a:t>nvarchar</a:t>
            </a:r>
            <a:r>
              <a:rPr lang="en-US" dirty="0"/>
              <a:t>(4000),@p5 bit,@p6 bit',@p0=1,@p1='870D112B-44D1-4206-A4DB-A55B015DA80A',@p2=N'Sales@ANDREAS2015',@p3=N'baf9b6bb-a0da-41b9-8a81-a55b015d7a05',@p4=N'a23a2438-3af6-4c0a-a108-7f8e72d12083',@p5=1,@p6=0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N'SELECT </a:t>
            </a:r>
            <a:r>
              <a:rPr lang="en-US" dirty="0" err="1"/>
              <a:t>this_.Id</a:t>
            </a:r>
            <a:r>
              <a:rPr lang="en-US" dirty="0"/>
              <a:t> as Id0_0_, </a:t>
            </a:r>
            <a:r>
              <a:rPr lang="en-US" dirty="0" err="1"/>
              <a:t>this_.Originator</a:t>
            </a:r>
            <a:r>
              <a:rPr lang="en-US" dirty="0"/>
              <a:t> as Originator0_0_, this_.</a:t>
            </a:r>
            <a:r>
              <a:rPr lang="en-US" dirty="0" err="1"/>
              <a:t>OriginalMessageId</a:t>
            </a:r>
            <a:r>
              <a:rPr lang="en-US" dirty="0"/>
              <a:t> as Original3_0_0_, this_.</a:t>
            </a:r>
            <a:r>
              <a:rPr lang="en-US" dirty="0" err="1"/>
              <a:t>OrderId</a:t>
            </a:r>
            <a:r>
              <a:rPr lang="en-US" dirty="0"/>
              <a:t> as OrderId1_0_, this_.</a:t>
            </a:r>
            <a:r>
              <a:rPr lang="en-US" dirty="0" err="1"/>
              <a:t>SentToFedex</a:t>
            </a:r>
            <a:r>
              <a:rPr lang="en-US" dirty="0"/>
              <a:t> as SentToFe2_1_0_ FROM </a:t>
            </a:r>
            <a:r>
              <a:rPr lang="en-US" dirty="0" err="1"/>
              <a:t>ShipOrderPolicy</a:t>
            </a:r>
            <a:r>
              <a:rPr lang="en-US" dirty="0"/>
              <a:t> this_ </a:t>
            </a:r>
            <a:r>
              <a:rPr lang="en-US" sz="6600" dirty="0"/>
              <a:t>with (</a:t>
            </a:r>
            <a:r>
              <a:rPr lang="en-US" sz="6600" dirty="0" err="1"/>
              <a:t>updlock</a:t>
            </a:r>
            <a:r>
              <a:rPr lang="en-US" sz="6600" dirty="0"/>
              <a:t>, rowlock) </a:t>
            </a:r>
            <a:r>
              <a:rPr lang="en-US" dirty="0"/>
              <a:t>WHERE this_.</a:t>
            </a:r>
            <a:r>
              <a:rPr lang="en-US" dirty="0" err="1"/>
              <a:t>OrderId</a:t>
            </a:r>
            <a:r>
              <a:rPr lang="en-US" dirty="0"/>
              <a:t> = @p0',N'@p0 </a:t>
            </a:r>
            <a:r>
              <a:rPr lang="en-US" dirty="0" err="1"/>
              <a:t>nvarchar</a:t>
            </a:r>
            <a:r>
              <a:rPr lang="en-US" dirty="0"/>
              <a:t>(4000)',@p0=N'ac9598f9-79cc-4d1c-bea2-32d8b73675b4'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</a:t>
            </a:r>
            <a:r>
              <a:rPr lang="en-GB" dirty="0" smtClean="0"/>
              <a:t>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</a:t>
            </a:r>
            <a:r>
              <a:rPr lang="sv-SE" sz="5400" b="1" dirty="0">
                <a:solidFill>
                  <a:schemeClr val="bg1"/>
                </a:solidFill>
              </a:rPr>
              <a:t>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 .Where(o=&gt; o.OrderDate &lt; 365.DaysAgo)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customer.Prefered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= orderTotal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  <a:endParaRPr lang="sv-SE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</a:t>
            </a:r>
            <a:r>
              <a:rPr lang="sv-SE" sz="5400" b="1" dirty="0">
                <a:solidFill>
                  <a:schemeClr val="bg1"/>
                </a:solidFill>
              </a:rPr>
              <a:t>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  <a:endParaRPr lang="sv-S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1309</Words>
  <Application>Microsoft Office PowerPoint</Application>
  <PresentationFormat>Widescreen</PresentationFormat>
  <Paragraphs>335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Creating new sagas</vt:lpstr>
      <vt:lpstr>Updating existing sagas</vt:lpstr>
      <vt:lpstr>Storage mechanics</vt:lpstr>
      <vt:lpstr>Optimizing for concurrency</vt:lpstr>
      <vt:lpstr>Exercise 3 – Concurrency</vt:lpstr>
      <vt:lpstr>PowerPoint Presentation</vt:lpstr>
      <vt:lpstr>Sagas and integration</vt:lpstr>
      <vt:lpstr>PowerPoint Presentation</vt:lpstr>
      <vt:lpstr>Custom timeout state</vt:lpstr>
      <vt:lpstr>Shipping orders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34</cp:revision>
  <dcterms:created xsi:type="dcterms:W3CDTF">2015-11-21T09:35:10Z</dcterms:created>
  <dcterms:modified xsi:type="dcterms:W3CDTF">2015-11-25T21:38:24Z</dcterms:modified>
</cp:coreProperties>
</file>