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8" r:id="rId3"/>
    <p:sldId id="259" r:id="rId4"/>
    <p:sldId id="266" r:id="rId5"/>
    <p:sldId id="265" r:id="rId6"/>
    <p:sldId id="267" r:id="rId7"/>
    <p:sldId id="268" r:id="rId8"/>
    <p:sldId id="269" r:id="rId9"/>
    <p:sldId id="270" r:id="rId10"/>
    <p:sldId id="262" r:id="rId11"/>
    <p:sldId id="343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42" r:id="rId28"/>
    <p:sldId id="304" r:id="rId29"/>
    <p:sldId id="305" r:id="rId30"/>
    <p:sldId id="319" r:id="rId31"/>
    <p:sldId id="274" r:id="rId32"/>
    <p:sldId id="345" r:id="rId33"/>
    <p:sldId id="346" r:id="rId34"/>
    <p:sldId id="290" r:id="rId35"/>
    <p:sldId id="299" r:id="rId36"/>
    <p:sldId id="344" r:id="rId37"/>
    <p:sldId id="297" r:id="rId38"/>
    <p:sldId id="336" r:id="rId39"/>
    <p:sldId id="327" r:id="rId40"/>
    <p:sldId id="328" r:id="rId41"/>
    <p:sldId id="329" r:id="rId42"/>
    <p:sldId id="295" r:id="rId43"/>
    <p:sldId id="348" r:id="rId44"/>
    <p:sldId id="321" r:id="rId45"/>
    <p:sldId id="322" r:id="rId46"/>
    <p:sldId id="341" r:id="rId47"/>
    <p:sldId id="340" r:id="rId48"/>
    <p:sldId id="330" r:id="rId49"/>
    <p:sldId id="331" r:id="rId50"/>
    <p:sldId id="291" r:id="rId51"/>
    <p:sldId id="292" r:id="rId52"/>
    <p:sldId id="347" r:id="rId53"/>
    <p:sldId id="288" r:id="rId54"/>
    <p:sldId id="306" r:id="rId55"/>
    <p:sldId id="308" r:id="rId56"/>
    <p:sldId id="314" r:id="rId57"/>
    <p:sldId id="317" r:id="rId58"/>
    <p:sldId id="323" r:id="rId59"/>
    <p:sldId id="324" r:id="rId60"/>
    <p:sldId id="337" r:id="rId61"/>
    <p:sldId id="338" r:id="rId62"/>
    <p:sldId id="287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85" r:id="rId71"/>
    <p:sldId id="286" r:id="rId72"/>
    <p:sldId id="325" r:id="rId73"/>
    <p:sldId id="326" r:id="rId74"/>
    <p:sldId id="264" r:id="rId75"/>
    <p:sldId id="339" r:id="rId7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343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42"/>
            <p14:sldId id="304"/>
            <p14:sldId id="305"/>
            <p14:sldId id="319"/>
            <p14:sldId id="274"/>
            <p14:sldId id="345"/>
            <p14:sldId id="346"/>
            <p14:sldId id="290"/>
            <p14:sldId id="299"/>
            <p14:sldId id="344"/>
            <p14:sldId id="297"/>
            <p14:sldId id="336"/>
            <p14:sldId id="327"/>
            <p14:sldId id="328"/>
            <p14:sldId id="329"/>
            <p14:sldId id="295"/>
            <p14:sldId id="348"/>
            <p14:sldId id="321"/>
            <p14:sldId id="322"/>
            <p14:sldId id="341"/>
            <p14:sldId id="340"/>
            <p14:sldId id="330"/>
            <p14:sldId id="331"/>
            <p14:sldId id="291"/>
            <p14:sldId id="292"/>
            <p14:sldId id="347"/>
            <p14:sldId id="288"/>
            <p14:sldId id="306"/>
            <p14:sldId id="308"/>
            <p14:sldId id="314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2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88401"/>
  </p:normalViewPr>
  <p:slideViewPr>
    <p:cSldViewPr snapToGrid="0" showGuides="1">
      <p:cViewPr varScale="1">
        <p:scale>
          <a:sx n="84" d="100"/>
          <a:sy n="84" d="100"/>
        </p:scale>
        <p:origin x="22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276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</a:t>
            </a:r>
            <a:r>
              <a:rPr lang="sv-SE" dirty="0" smtClean="0"/>
              <a:t>mechanism</a:t>
            </a:r>
          </a:p>
          <a:p>
            <a:endParaRPr lang="en-GB" dirty="0" smtClean="0"/>
          </a:p>
          <a:p>
            <a:r>
              <a:rPr lang="en-GB" dirty="0" smtClean="0"/>
              <a:t>Ask the users if they would like to go back and reconsider</a:t>
            </a:r>
            <a:r>
              <a:rPr lang="en-GB" baseline="0" dirty="0" smtClean="0"/>
              <a:t> what messages should really start a saga? (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Startorder</a:t>
            </a:r>
            <a:r>
              <a:rPr lang="en-GB" baseline="0" dirty="0" smtClean="0"/>
              <a:t> could be in the error queue while place order arrives)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on</a:t>
            </a:r>
            <a:r>
              <a:rPr lang="en-GB" baseline="0" dirty="0" smtClean="0"/>
              <a:t> a transport + storage combo that supports MSDTC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828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Wichtig: Saga</a:t>
            </a:r>
            <a:r>
              <a:rPr lang="de-CH" baseline="0" dirty="0" smtClean="0"/>
              <a:t> erhält Korrelationsschlüssel, jede Nachricht die von einer Saga weg geht beinhaltet diesen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83ACB-D749-4CD6-B969-202298D6FED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877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Verarbeitun</a:t>
            </a:r>
            <a:r>
              <a:rPr lang="de-CH" baseline="0" dirty="0" smtClean="0"/>
              <a:t>g kann auf mehreren Prozessen / Maschinen gleichzeitig erfolgen</a:t>
            </a:r>
          </a:p>
          <a:p>
            <a:r>
              <a:rPr lang="de-CH" baseline="0" dirty="0" smtClean="0"/>
              <a:t>Saga-Eindeutigkeit muss definiert werden, Infrastruktur handhabt dann das Rollback</a:t>
            </a:r>
          </a:p>
          <a:p>
            <a:r>
              <a:rPr lang="de-CH" baseline="0" dirty="0" smtClean="0"/>
              <a:t>Sonst läuft der Systemzustand aus dem Ruder!</a:t>
            </a:r>
          </a:p>
          <a:p>
            <a:endParaRPr lang="de-CH" baseline="0" dirty="0" smtClean="0"/>
          </a:p>
          <a:p>
            <a:r>
              <a:rPr lang="de-CH" baseline="0" dirty="0" smtClean="0"/>
              <a:t>Schwierigkeit: Sagas zu modellieren (Einzelschritte etc.), Viel Kommunikation mit dem BA notwendig., auch für Legacysysteme geeignet</a:t>
            </a:r>
          </a:p>
          <a:p>
            <a:endParaRPr lang="de-C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83ACB-D749-4CD6-B969-202298D6FED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862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</a:t>
            </a:r>
            <a:r>
              <a:rPr lang="de-CH" dirty="0" err="1" smtClean="0"/>
              <a:t>string</a:t>
            </a:r>
            <a:r>
              <a:rPr lang="de-CH" dirty="0" smtClean="0"/>
              <a:t> </a:t>
            </a:r>
            <a:r>
              <a:rPr lang="de-CH" dirty="0" err="1" smtClean="0"/>
              <a:t>format</a:t>
            </a:r>
            <a:r>
              <a:rPr lang="de-CH" dirty="0" smtClean="0"/>
              <a:t> (JSON)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</a:t>
            </a:r>
            <a:r>
              <a:rPr lang="en-GB" baseline="0" dirty="0" smtClean="0"/>
              <a:t>locking</a:t>
            </a:r>
          </a:p>
          <a:p>
            <a:endParaRPr lang="en-GB" baseline="0" dirty="0" smtClean="0"/>
          </a:p>
          <a:p>
            <a:r>
              <a:rPr lang="en-GB" baseline="0" dirty="0" smtClean="0"/>
              <a:t>Yes there is some </a:t>
            </a:r>
            <a:r>
              <a:rPr lang="en-GB" baseline="0" dirty="0" err="1" smtClean="0"/>
              <a:t>debat</a:t>
            </a:r>
            <a:r>
              <a:rPr lang="en-GB" baseline="0" dirty="0" smtClean="0"/>
              <a:t> on what a saga really is, some call it process managers, we call it sagas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Similar to Onion or Hexagonal architecture.</a:t>
            </a:r>
            <a:r>
              <a:rPr lang="en-US" baseline="0" dirty="0" smtClean="0"/>
              <a:t> We have rings of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managers/sagas</a:t>
            </a:r>
          </a:p>
          <a:p>
            <a:pPr marL="342900" indent="-342900"/>
            <a:r>
              <a:rPr lang="en-US" baseline="0" dirty="0" smtClean="0"/>
              <a:t>When you integrate with Legacy Systems you usually have one process manager for the overall flow and one adapter for each integration point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631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752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Mention never ending sagas</a:t>
            </a:r>
          </a:p>
          <a:p>
            <a:endParaRPr lang="en-GB" dirty="0" smtClean="0"/>
          </a:p>
          <a:p>
            <a:r>
              <a:rPr lang="en-GB" dirty="0" smtClean="0"/>
              <a:t>Keep in mind when upgrading</a:t>
            </a:r>
            <a:r>
              <a:rPr lang="en-GB" baseline="0" dirty="0" smtClean="0"/>
              <a:t> btw major version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883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how the data should be as flat and simple as possible. Don’t just take your messages and toss them in!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benefits of base class, that it hides the properties that should never be touched. Ask if anyone has been burned by this in earlier versions where </a:t>
            </a:r>
            <a:r>
              <a:rPr lang="en-GB" baseline="0" dirty="0" err="1" smtClean="0"/>
              <a:t>Nhibernate</a:t>
            </a:r>
            <a:r>
              <a:rPr lang="en-GB" baseline="0" dirty="0" smtClean="0"/>
              <a:t> would split into 2 tables. (Fixed in V4, I think)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</a:t>
            </a:r>
            <a:r>
              <a:rPr lang="en-GB" baseline="0" dirty="0" smtClean="0"/>
              <a:t> figure out if the business really wants to change this for all existing sagas? Or only new ones?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442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they get done early, they could do the refund policy in Billing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69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TimeoutManager</a:t>
            </a:r>
            <a:r>
              <a:rPr lang="en-US" baseline="0" dirty="0" smtClean="0"/>
              <a:t> is required. You can’t disable it for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and then expect it to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26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it’s a common</a:t>
            </a:r>
            <a:r>
              <a:rPr lang="en-US" baseline="0" dirty="0" smtClean="0"/>
              <a:t> gotcha to convert from a Handler to a Saga and that you’ll get in trouble if you don’t remove your own </a:t>
            </a:r>
            <a:r>
              <a:rPr lang="en-US" baseline="0" dirty="0" err="1" smtClean="0"/>
              <a:t>IBus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6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0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goal. In the first exercise</a:t>
            </a:r>
            <a:r>
              <a:rPr lang="en-US" baseline="0" dirty="0" smtClean="0"/>
              <a:t> we will only be dealing with the “UI” and the Sales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62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194"/>
            <a:ext cx="9144000" cy="2387600"/>
          </a:xfrm>
        </p:spPr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2869"/>
            <a:ext cx="9144000" cy="1655762"/>
          </a:xfrm>
        </p:spPr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31" y="4122624"/>
            <a:ext cx="1433259" cy="14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5102330" y="1334329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378414" y="2994033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68713" y="2940697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340314" y="3184533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394639" y="4708533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4526120" y="1812933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61011" y="1736733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6693114" y="2422533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465994" y="273604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6578814" y="2689233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979314" y="3874483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6851506" y="1812933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378913" y="1736733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750530" y="1049209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6917776" y="1524399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7683713" y="1110005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6130916" y="2022697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5673402" y="1985831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6464514" y="2955933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3378414" y="3451233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169114" y="5699133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451162" y="4459161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3002273" y="4396797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9306093" y="4412055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8857204" y="4349691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6026260" y="3173591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5293805" y="3365252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9241105" y="5010765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2080018" y="5021039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xfrm>
            <a:off x="368514" y="-15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404580" y="1198970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82765" y="3408770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262472" y="2257208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6556015" y="2257208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7967180" y="1198970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034764" y="5038555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044164" y="2189570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120364" y="1728089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7193764" y="5190955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226459" y="5067559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xfrm>
            <a:off x="439819" y="-39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b="1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Using the Billing and Shipping projects</a:t>
            </a:r>
          </a:p>
          <a:p>
            <a:r>
              <a:rPr lang="en-GB" dirty="0" smtClean="0"/>
              <a:t>Create </a:t>
            </a:r>
            <a:r>
              <a:rPr lang="en-GB" dirty="0" smtClean="0"/>
              <a:t>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Download the skeleton projects</a:t>
            </a:r>
          </a:p>
          <a:p>
            <a:pPr lvl="1"/>
            <a:r>
              <a:rPr lang="sv-SE" dirty="0"/>
              <a:t>https://github.com/Particular/SagaMasterClass.Skeleton</a:t>
            </a:r>
            <a:endParaRPr lang="sv-SE" dirty="0" smtClean="0"/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6852013" y="1699811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3081" y="1604329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3081" y="2807863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266577" y="5908169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</a:t>
            </a:r>
            <a:r>
              <a:rPr lang="en-US" b="1" dirty="0" smtClean="0"/>
              <a:t>[Unique] </a:t>
            </a:r>
            <a:r>
              <a:rPr lang="en-US" dirty="0" smtClean="0"/>
              <a:t>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</a:t>
            </a:r>
            <a:r>
              <a:rPr lang="en-GB" dirty="0" smtClean="0"/>
              <a:t>uses</a:t>
            </a:r>
            <a:endParaRPr lang="en-GB" dirty="0" smtClean="0"/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Concurrently updating existing sagas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virtual byte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{ get; set; 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ClassMapping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ShippingPolicy.State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Version(x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x.Version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			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m.UnsavedValue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BinaryBlobType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m.Column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c.SqlType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("timestamp");    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c.NotNullable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            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m.Generated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VersionGeneration.Always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130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 on saga data class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</a:t>
            </a:r>
            <a:r>
              <a:rPr lang="en-GB" dirty="0" smtClean="0"/>
              <a:t>Shipping </a:t>
            </a:r>
            <a:r>
              <a:rPr lang="en-GB" dirty="0" smtClean="0"/>
              <a:t>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</a:t>
            </a:r>
            <a:r>
              <a:rPr lang="en-GB" dirty="0" err="1" smtClean="0"/>
              <a:t>OrderBilled</a:t>
            </a:r>
            <a:r>
              <a:rPr lang="en-GB" dirty="0" smtClean="0"/>
              <a:t> </a:t>
            </a:r>
            <a:r>
              <a:rPr lang="en-GB" dirty="0" smtClean="0"/>
              <a:t>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</a:t>
            </a:r>
            <a:r>
              <a:rPr lang="en-GB" dirty="0" smtClean="0"/>
              <a:t>Shipping/bin/debug</a:t>
            </a:r>
            <a:endParaRPr lang="en-GB" dirty="0" smtClean="0"/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667108" y="5643578"/>
            <a:ext cx="1500198" cy="1000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DB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38282" y="428604"/>
            <a:ext cx="1857388" cy="12858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Start Saga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67108" y="357166"/>
            <a:ext cx="1500198" cy="4786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Bus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238744" y="285728"/>
            <a:ext cx="2928958" cy="1133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Create Saga For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8205041" y="571480"/>
            <a:ext cx="1643074" cy="300039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Saga</a:t>
            </a:r>
            <a:endParaRPr lang="en-GB" sz="4000" b="1" dirty="0">
              <a:latin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23996" y="1428736"/>
            <a:ext cx="292895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Dispatch Message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81950" y="4000504"/>
            <a:ext cx="2286016" cy="264320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Saga </a:t>
            </a:r>
            <a:r>
              <a:rPr lang="en-US" sz="4000" b="1" dirty="0" err="1">
                <a:latin typeface="Calibri" panose="020F0502020204030204" pitchFamily="34" charset="0"/>
              </a:rPr>
              <a:t>Persister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5209248" y="2643182"/>
            <a:ext cx="292895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Send Saga Messages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238744" y="4214818"/>
            <a:ext cx="257176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Save Saga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5238744" y="5572140"/>
            <a:ext cx="2500330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Persist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9123590" y="2357430"/>
            <a:ext cx="357190" cy="5715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8583884" y="2330236"/>
            <a:ext cx="428628" cy="5715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8667768" y="5857892"/>
            <a:ext cx="1500198" cy="8572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DB</a:t>
            </a:r>
            <a:endParaRPr lang="en-GB" sz="1600" b="1" dirty="0">
              <a:latin typeface="Calibri" panose="020F05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97740" y="71414"/>
            <a:ext cx="1714512" cy="92869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Saga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1356" y="285728"/>
            <a:ext cx="1071570" cy="44291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Bus</a:t>
            </a:r>
            <a:endParaRPr lang="en-GB" sz="1600" b="1" dirty="0">
              <a:latin typeface="Calibri" panose="020F05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24365" y="285728"/>
            <a:ext cx="3714776" cy="92869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Get Saga by </a:t>
            </a:r>
            <a:r>
              <a:rPr lang="en-US" b="1" dirty="0" err="1">
                <a:latin typeface="Calibri" panose="020F0502020204030204" pitchFamily="34" charset="0"/>
              </a:rPr>
              <a:t>Message.SagaId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6453190" y="1428736"/>
            <a:ext cx="1143008" cy="257176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Saga</a:t>
            </a:r>
            <a:endParaRPr lang="en-GB" sz="3600" b="1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10578" y="214290"/>
            <a:ext cx="2143140" cy="45005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Saga </a:t>
            </a:r>
            <a:r>
              <a:rPr lang="en-US" sz="3200" b="1" dirty="0" err="1">
                <a:latin typeface="Calibri" panose="020F0502020204030204" pitchFamily="34" charset="0"/>
              </a:rPr>
              <a:t>Persister</a:t>
            </a:r>
            <a:endParaRPr lang="en-GB" sz="1400" b="1" dirty="0">
              <a:latin typeface="Calibri" panose="020F0502020204030204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8382016" y="4786322"/>
            <a:ext cx="715174" cy="1000926"/>
            <a:chOff x="7143768" y="3858422"/>
            <a:chExt cx="715174" cy="1643074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>
              <a:off x="7036611" y="4679165"/>
              <a:ext cx="164307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143768" y="4643446"/>
              <a:ext cx="585930" cy="5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1.Get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7609446" y="1372046"/>
            <a:ext cx="664669" cy="415468"/>
            <a:chOff x="6085444" y="1372046"/>
            <a:chExt cx="664669" cy="415468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5444" y="1372046"/>
              <a:ext cx="664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2.New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7655311" y="1956710"/>
            <a:ext cx="598906" cy="400720"/>
            <a:chOff x="6116234" y="1386794"/>
            <a:chExt cx="598906" cy="400720"/>
          </a:xfrm>
        </p:grpSpPr>
        <p:cxnSp>
          <p:nvCxnSpPr>
            <p:cNvPr id="25" name="Straight Arrow Connector 24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16234" y="1386794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3.Fill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26"/>
          <p:cNvGrpSpPr/>
          <p:nvPr/>
        </p:nvGrpSpPr>
        <p:grpSpPr>
          <a:xfrm>
            <a:off x="4452926" y="1017158"/>
            <a:ext cx="3786214" cy="341728"/>
            <a:chOff x="6143636" y="1445786"/>
            <a:chExt cx="571504" cy="341728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215074" y="1445786"/>
              <a:ext cx="183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4.Return Saga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4524365" y="1428736"/>
            <a:ext cx="1928826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Dispatch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31" name="Curved Left Arrow 30"/>
          <p:cNvSpPr/>
          <p:nvPr/>
        </p:nvSpPr>
        <p:spPr>
          <a:xfrm>
            <a:off x="7167570" y="2786058"/>
            <a:ext cx="357190" cy="487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urved Right Arrow 31"/>
          <p:cNvSpPr/>
          <p:nvPr/>
        </p:nvSpPr>
        <p:spPr>
          <a:xfrm flipV="1">
            <a:off x="6627864" y="2714620"/>
            <a:ext cx="428628" cy="5318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6067" y="3214689"/>
            <a:ext cx="80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</a:rPr>
              <a:t>Complete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524365" y="3929066"/>
            <a:ext cx="3714776" cy="7858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Saga Complete</a:t>
            </a:r>
            <a:endParaRPr lang="en-GB" b="1" dirty="0">
              <a:latin typeface="Calibri" panose="020F0502020204030204" pitchFamily="34" charset="0"/>
            </a:endParaRPr>
          </a:p>
        </p:txBody>
      </p:sp>
      <p:grpSp>
        <p:nvGrpSpPr>
          <p:cNvPr id="12" name="Group 34"/>
          <p:cNvGrpSpPr/>
          <p:nvPr/>
        </p:nvGrpSpPr>
        <p:grpSpPr>
          <a:xfrm>
            <a:off x="9667899" y="4786322"/>
            <a:ext cx="743225" cy="1000926"/>
            <a:chOff x="7643834" y="3810002"/>
            <a:chExt cx="743225" cy="1643074"/>
          </a:xfrm>
        </p:grpSpPr>
        <p:cxnSp>
          <p:nvCxnSpPr>
            <p:cNvPr id="36" name="Straight Arrow Connector 35"/>
            <p:cNvCxnSpPr/>
            <p:nvPr/>
          </p:nvCxnSpPr>
          <p:spPr>
            <a:xfrm rot="5400000">
              <a:off x="6823091" y="4630745"/>
              <a:ext cx="164307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715272" y="4630887"/>
              <a:ext cx="671787" cy="5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Delete</a:t>
              </a:r>
              <a:endParaRPr lang="en-GB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809720" y="5500702"/>
            <a:ext cx="3357586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Can occur on multiple machines concurrently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81620" y="4929198"/>
            <a:ext cx="2500330" cy="10715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Timeouts are regular messages</a:t>
            </a:r>
            <a:endParaRPr lang="en-GB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30" grpId="0" animBg="1"/>
      <p:bldP spid="31" grpId="0" animBg="1"/>
      <p:bldP spid="32" grpId="0" animBg="1"/>
      <p:bldP spid="33" grpId="0"/>
      <p:bldP spid="34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Avoids </a:t>
            </a:r>
            <a:r>
              <a:rPr lang="en-GB" dirty="0" smtClean="0"/>
              <a:t>the need for mapping responses</a:t>
            </a:r>
          </a:p>
          <a:p>
            <a:pPr lvl="1"/>
            <a:r>
              <a:rPr lang="en-GB" b="1" dirty="0" smtClean="0"/>
              <a:t>Caveat</a:t>
            </a:r>
            <a:r>
              <a:rPr lang="en-GB" dirty="0" smtClean="0"/>
              <a:t>: Does not work between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ExampleSaga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Saga&lt;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IAmStartedByMessages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&lt;Response&gt;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override void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ConfigureHowToFindSagas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SagaMapper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 mapper)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mapper.ConfigureMapping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msg.Property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.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ToSaga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(saga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saga.Property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b="1" dirty="0">
                <a:latin typeface="Consolas" charset="0"/>
                <a:ea typeface="Consolas" charset="0"/>
                <a:cs typeface="Consolas" charset="0"/>
              </a:rPr>
              <a:t>// Mapping for Response not needed!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RequestHandler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&lt;Request&gt;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void Handle(Request message)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Bus.Reply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(new Response());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 smtClean="0"/>
              <a:t>SomeState</a:t>
            </a:r>
            <a:r>
              <a:rPr lang="en-US" sz="2800" b="1" dirty="0" smtClean="0"/>
              <a:t> </a:t>
            </a:r>
            <a:r>
              <a:rPr lang="en-US" sz="2800" dirty="0" smtClean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0175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54581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5838783" y="1807599"/>
            <a:ext cx="1259561" cy="86100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Commander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Controller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Observer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Reaction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809628" y="2121066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smtClean="0">
                <a:latin typeface="Steelfish Rg" panose="020B0608020202040504" pitchFamily="34" charset="0"/>
              </a:rPr>
              <a:t>Event 1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748682" y="3314866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Event 2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556127" y="4468515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Event 3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the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in the last 20 seconds counts towards the running total</a:t>
            </a:r>
          </a:p>
          <a:p>
            <a:pPr lvl="1"/>
            <a:r>
              <a:rPr lang="en-GB" dirty="0" smtClean="0"/>
              <a:t>Customers with a running total above $5000 are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Saga&lt;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</a:t>
            </a:r>
            <a:r>
              <a:rPr lang="en-GB" b="1" dirty="0" err="1" smtClean="0"/>
              <a:t>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parsed.StringValue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 '%</a:t>
            </a:r>
            <a:r>
              <a:rPr lang="sv-S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</a:t>
            </a:r>
          </a:p>
          <a:p>
            <a:r>
              <a:rPr lang="en-US" dirty="0" smtClean="0"/>
              <a:t>May need to think about different patterns (e.g. CQRS)</a:t>
            </a:r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ommands should not fail (most of the time)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mapper.ConfigureMapping&lt;OrderPlaced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 smtClean="0"/>
              <a:t>We could implement </a:t>
            </a:r>
            <a:r>
              <a:rPr lang="en-US" sz="2812" dirty="0"/>
              <a:t>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OrderAccepted</a:t>
            </a:r>
            <a:r>
              <a:rPr lang="en-GB" dirty="0" smtClean="0"/>
              <a:t> event in addition to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OrderPlaced</a:t>
            </a: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Correlated properties are automatically unique</a:t>
            </a:r>
            <a:endParaRPr lang="sv-SE" dirty="0"/>
          </a:p>
          <a:p>
            <a:r>
              <a:rPr lang="en-GB" dirty="0" smtClean="0"/>
              <a:t>Correlation Id automatically set on saga data</a:t>
            </a:r>
          </a:p>
          <a:p>
            <a:r>
              <a:rPr lang="en-GB" dirty="0" smtClean="0"/>
              <a:t>Better validations</a:t>
            </a:r>
          </a:p>
          <a:p>
            <a:pPr lvl="1"/>
            <a:r>
              <a:rPr lang="en-GB" dirty="0" smtClean="0"/>
              <a:t>Sagas must have at least one </a:t>
            </a:r>
            <a:r>
              <a:rPr lang="en-GB" dirty="0" err="1" smtClean="0"/>
              <a:t>IAmStartedByMessages</a:t>
            </a:r>
            <a:endParaRPr lang="en-GB" dirty="0" smtClean="0"/>
          </a:p>
          <a:p>
            <a:pPr lvl="1"/>
            <a:r>
              <a:rPr lang="en-GB" dirty="0" smtClean="0"/>
              <a:t>Correlation properties with have a value</a:t>
            </a:r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b="1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Bus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Bus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2735</Words>
  <Application>Microsoft Office PowerPoint</Application>
  <PresentationFormat>Widescreen</PresentationFormat>
  <Paragraphs>642</Paragraphs>
  <Slides>75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Tahoma</vt:lpstr>
      <vt:lpstr>Office Theme</vt:lpstr>
      <vt:lpstr>Saga Master Class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PowerPoint Presentation</vt:lpstr>
      <vt:lpstr>PowerPoint Presentation</vt:lpstr>
      <vt:lpstr>Sagas and integration</vt:lpstr>
      <vt:lpstr>Auto correlation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PowerPoint Presentation</vt:lpstr>
      <vt:lpstr>Exercise 4 – Shipping integration</vt:lpstr>
      <vt:lpstr>Walkthrough</vt:lpstr>
      <vt:lpstr>Sagas not found</vt:lpstr>
      <vt:lpstr>PowerPoint Presentation</vt:lpstr>
      <vt:lpstr>Web Services &amp; Integration</vt:lpstr>
      <vt:lpstr>Web Integration Protocols</vt:lpstr>
      <vt:lpstr>Observer vs Commander saga</vt:lpstr>
      <vt:lpstr>PowerPoint Presentation</vt:lpstr>
      <vt:lpstr>PowerPoint Presentation</vt:lpstr>
      <vt:lpstr>Sagas and batch jobs</vt:lpstr>
      <vt:lpstr>The Batch Job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A few pointers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152</cp:revision>
  <dcterms:created xsi:type="dcterms:W3CDTF">2015-11-21T09:35:10Z</dcterms:created>
  <dcterms:modified xsi:type="dcterms:W3CDTF">2015-12-01T14:21:32Z</dcterms:modified>
</cp:coreProperties>
</file>