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3" r:id="rId63"/>
    <p:sldId id="324" r:id="rId64"/>
    <p:sldId id="337" r:id="rId65"/>
    <p:sldId id="338" r:id="rId66"/>
    <p:sldId id="28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325" r:id="rId77"/>
    <p:sldId id="326" r:id="rId78"/>
    <p:sldId id="264" r:id="rId79"/>
    <p:sldId id="339" r:id="rId8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94651"/>
  </p:normalViewPr>
  <p:slideViewPr>
    <p:cSldViewPr snapToGrid="0" showGuides="1">
      <p:cViewPr varScale="1">
        <p:scale>
          <a:sx n="122" d="100"/>
          <a:sy n="122" d="100"/>
        </p:scale>
        <p:origin x="216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</a:t>
            </a:r>
            <a:r>
              <a:rPr lang="en-GB" dirty="0" smtClean="0"/>
              <a:t>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does return?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are valid for 20 seconds</a:t>
            </a:r>
          </a:p>
          <a:p>
            <a:pPr lvl="1"/>
            <a:r>
              <a:rPr lang="en-GB" dirty="0" smtClean="0"/>
              <a:t>Customers with a running total above 5000$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</a:t>
            </a:r>
            <a:r>
              <a:rPr lang="en-GB" smtClean="0"/>
              <a:t>to test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2322</Words>
  <Application>Microsoft Macintosh PowerPoint</Application>
  <PresentationFormat>Widescreen</PresentationFormat>
  <Paragraphs>566</Paragraphs>
  <Slides>79</Slides>
  <Notes>27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Microsoft Office User</cp:lastModifiedBy>
  <cp:revision>85</cp:revision>
  <dcterms:created xsi:type="dcterms:W3CDTF">2015-11-21T09:35:10Z</dcterms:created>
  <dcterms:modified xsi:type="dcterms:W3CDTF">2015-11-28T21:15:53Z</dcterms:modified>
</cp:coreProperties>
</file>