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42" r:id="rId28"/>
    <p:sldId id="304" r:id="rId29"/>
    <p:sldId id="305" r:id="rId30"/>
    <p:sldId id="319" r:id="rId31"/>
    <p:sldId id="274" r:id="rId32"/>
    <p:sldId id="290" r:id="rId33"/>
    <p:sldId id="299" r:id="rId34"/>
    <p:sldId id="297" r:id="rId35"/>
    <p:sldId id="336" r:id="rId36"/>
    <p:sldId id="327" r:id="rId37"/>
    <p:sldId id="328" r:id="rId38"/>
    <p:sldId id="329" r:id="rId39"/>
    <p:sldId id="295" r:id="rId40"/>
    <p:sldId id="321" r:id="rId41"/>
    <p:sldId id="341" r:id="rId42"/>
    <p:sldId id="340" r:id="rId43"/>
    <p:sldId id="322" r:id="rId44"/>
    <p:sldId id="330" r:id="rId45"/>
    <p:sldId id="331" r:id="rId46"/>
    <p:sldId id="291" r:id="rId47"/>
    <p:sldId id="292" r:id="rId48"/>
    <p:sldId id="293" r:id="rId49"/>
    <p:sldId id="294" r:id="rId50"/>
    <p:sldId id="28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4" r:id="rId65"/>
    <p:sldId id="337" r:id="rId66"/>
    <p:sldId id="338" r:id="rId67"/>
    <p:sldId id="287" r:id="rId68"/>
    <p:sldId id="278" r:id="rId69"/>
    <p:sldId id="27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325" r:id="rId78"/>
    <p:sldId id="326" r:id="rId79"/>
    <p:sldId id="264" r:id="rId80"/>
    <p:sldId id="339" r:id="rId8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1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>
      <p:ext uri="{19B8F6BF-5375-455C-9EA6-DF929625EA0E}">
        <p15:presenceInfo xmlns:p15="http://schemas.microsoft.com/office/powerpoint/2012/main" userId="andreas.oh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1250"/>
  </p:normalViewPr>
  <p:slideViewPr>
    <p:cSldViewPr snapToGrid="0" showGuides="1">
      <p:cViewPr varScale="1">
        <p:scale>
          <a:sx n="87" d="100"/>
          <a:sy n="87" d="100"/>
        </p:scale>
        <p:origin x="6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5-11-28T22:06:52.015" idx="1">
    <p:pos x="3142" y="1382"/>
    <p:text>between?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5-11-28T22:20:12.652" idx="1">
    <p:pos x="3456" y="2803"/>
    <p:text>You mean the running total is only valid for 20 seconds? That could be quick to test.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8:36.430" idx="3">
    <p:pos x="3456" y="2939"/>
    <p:text>reworded</p:text>
    <p:extLst>
      <p:ext uri="{C676402C-5697-4E1C-873F-D02D1690AC5C}">
        <p15:threadingInfo xmlns:p15="http://schemas.microsoft.com/office/powerpoint/2012/main" timeZoneBias="-60">
          <p15:parentCm authorId="10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5-11-28T22:20:58.104" idx="1">
    <p:pos x="10" y="10"/>
    <p:text>Code missing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3:54.682" idx="4">
    <p:pos x="10" y="146"/>
    <p:text>Code added</p:text>
    <p:extLst>
      <p:ext uri="{C676402C-5697-4E1C-873F-D02D1690AC5C}">
        <p15:threadingInfo xmlns:p15="http://schemas.microsoft.com/office/powerpoint/2012/main" timeZoneBias="-60">
          <p15:parentCm authorId="11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5-11-28T22:24:07.803" idx="1">
    <p:pos x="10" y="10"/>
    <p:text>Buyers Remorse Exercise still TBD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6:00.231" idx="5">
    <p:pos x="10" y="146"/>
    <p:text>Added instructions, no code yet. Not sure we need it</p:text>
    <p:extLst>
      <p:ext uri="{C676402C-5697-4E1C-873F-D02D1690AC5C}">
        <p15:threadingInfo xmlns:p15="http://schemas.microsoft.com/office/powerpoint/2012/main" timeZoneBias="-60">
          <p15:parentCm authorId="1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Similar to Onion or Hexagonal architecture.</a:t>
            </a:r>
            <a:r>
              <a:rPr lang="en-US" baseline="0" dirty="0" smtClean="0"/>
              <a:t> We have rings of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managers/sagas</a:t>
            </a:r>
          </a:p>
          <a:p>
            <a:pPr marL="342900" indent="-342900"/>
            <a:r>
              <a:rPr lang="en-US" baseline="0" dirty="0" smtClean="0"/>
              <a:t>When you integrate with Legacy Systems you usually have one process manager for the overall flow and one adapter for each integration point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</a:t>
            </a:r>
            <a:r>
              <a:rPr lang="en-GB" dirty="0" smtClean="0"/>
              <a:t>using a row version property to avoid the above </a:t>
            </a:r>
            <a:r>
              <a:rPr lang="en-GB" dirty="0" smtClean="0"/>
              <a:t>issues</a:t>
            </a:r>
            <a:endParaRPr lang="en-GB" dirty="0" smtClean="0"/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</a:t>
            </a:r>
            <a:r>
              <a:rPr lang="en-GB" dirty="0" smtClean="0"/>
              <a:t>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parsed.StringValue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LIKE’%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`</a:t>
            </a:r>
            <a:r>
              <a:rPr lang="en-GB" dirty="0" err="1" smtClean="0"/>
              <a:t>OrderAccepted</a:t>
            </a:r>
            <a:r>
              <a:rPr lang="en-GB" dirty="0" smtClean="0"/>
              <a:t>` event in addition to `</a:t>
            </a:r>
            <a:r>
              <a:rPr lang="en-GB" dirty="0" err="1" smtClean="0"/>
              <a:t>OrderPlaced</a:t>
            </a:r>
            <a:r>
              <a:rPr lang="en-GB" dirty="0" smtClean="0"/>
              <a:t>`</a:t>
            </a: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Microsoft Office PowerPoint</Application>
  <PresentationFormat>Widescreen</PresentationFormat>
  <Paragraphs>591</Paragraphs>
  <Slides>80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danielmarbach</cp:lastModifiedBy>
  <cp:revision>113</cp:revision>
  <dcterms:created xsi:type="dcterms:W3CDTF">2015-11-21T09:35:10Z</dcterms:created>
  <dcterms:modified xsi:type="dcterms:W3CDTF">2015-11-30T20:49:40Z</dcterms:modified>
</cp:coreProperties>
</file>