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275" r:id="rId19"/>
    <p:sldId id="274" r:id="rId20"/>
    <p:sldId id="289" r:id="rId21"/>
    <p:sldId id="290" r:id="rId22"/>
    <p:sldId id="291" r:id="rId23"/>
    <p:sldId id="292" r:id="rId24"/>
    <p:sldId id="293" r:id="rId25"/>
    <p:sldId id="294" r:id="rId26"/>
    <p:sldId id="288" r:id="rId27"/>
    <p:sldId id="28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64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275"/>
            <p14:sldId id="274"/>
            <p14:sldId id="289"/>
            <p14:sldId id="290"/>
            <p14:sldId id="291"/>
            <p14:sldId id="292"/>
            <p14:sldId id="293"/>
            <p14:sldId id="294"/>
            <p14:sldId id="28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58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  <a:endParaRPr lang="en-GB" dirty="0" smtClean="0"/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</a:t>
            </a:r>
            <a:r>
              <a:rPr lang="en-GB" dirty="0" smtClean="0"/>
              <a:t>rules:</a:t>
            </a:r>
            <a:endParaRPr lang="en-GB" dirty="0" smtClean="0"/>
          </a:p>
          <a:p>
            <a:pPr lvl="1"/>
            <a:r>
              <a:rPr lang="en-GB" dirty="0" smtClean="0"/>
              <a:t>An order is abandoned if not </a:t>
            </a:r>
            <a:r>
              <a:rPr lang="en-GB" dirty="0" smtClean="0"/>
              <a:t>cancelled </a:t>
            </a:r>
            <a:r>
              <a:rPr lang="en-GB" dirty="0" smtClean="0"/>
              <a:t>or placed within 20 </a:t>
            </a:r>
            <a:r>
              <a:rPr lang="en-GB" dirty="0" smtClean="0"/>
              <a:t>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615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Latest Particular Platform</a:t>
            </a:r>
          </a:p>
          <a:p>
            <a:r>
              <a:rPr lang="en-GB" dirty="0" smtClean="0"/>
              <a:t>MSMQ + Queue Explorer</a:t>
            </a:r>
          </a:p>
          <a:p>
            <a:r>
              <a:rPr lang="en-GB" dirty="0" smtClean="0"/>
              <a:t>SQL Server</a:t>
            </a:r>
            <a:r>
              <a:rPr lang="sv-SE" dirty="0"/>
              <a:t> </a:t>
            </a:r>
            <a:r>
              <a:rPr lang="sv-SE" dirty="0" smtClean="0"/>
              <a:t>+ Management tools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  <a:endParaRPr lang="en-US" sz="281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  <a:endParaRPr lang="en-US" sz="2359" dirty="0"/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  <a:endParaRPr lang="en-US" sz="2359" dirty="0"/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  <a:endParaRPr lang="en-US" sz="2359" dirty="0"/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</a:t>
            </a:r>
            <a:r>
              <a:rPr lang="en-US" dirty="0" smtClean="0"/>
              <a:t>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Sagas = 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messages to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665</Words>
  <Application>Microsoft Office PowerPoint</Application>
  <PresentationFormat>Widescreen</PresentationFormat>
  <Paragraphs>215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Mapping messages to sagas</vt:lpstr>
      <vt:lpstr>Requesting timeouts</vt:lpstr>
      <vt:lpstr>Emitting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Sagas and concurrency</vt:lpstr>
      <vt:lpstr>Storage mechanics</vt:lpstr>
      <vt:lpstr>PowerPoint Presentation</vt:lpstr>
      <vt:lpstr>Sagas and integration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18</cp:revision>
  <dcterms:created xsi:type="dcterms:W3CDTF">2015-11-21T09:35:10Z</dcterms:created>
  <dcterms:modified xsi:type="dcterms:W3CDTF">2015-11-23T09:49:02Z</dcterms:modified>
</cp:coreProperties>
</file>