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04" r:id="rId28"/>
    <p:sldId id="305" r:id="rId29"/>
    <p:sldId id="319" r:id="rId30"/>
    <p:sldId id="274" r:id="rId31"/>
    <p:sldId id="290" r:id="rId32"/>
    <p:sldId id="299" r:id="rId33"/>
    <p:sldId id="297" r:id="rId34"/>
    <p:sldId id="336" r:id="rId35"/>
    <p:sldId id="327" r:id="rId36"/>
    <p:sldId id="328" r:id="rId37"/>
    <p:sldId id="329" r:id="rId38"/>
    <p:sldId id="295" r:id="rId39"/>
    <p:sldId id="321" r:id="rId40"/>
    <p:sldId id="341" r:id="rId41"/>
    <p:sldId id="340" r:id="rId42"/>
    <p:sldId id="322" r:id="rId43"/>
    <p:sldId id="330" r:id="rId44"/>
    <p:sldId id="331" r:id="rId45"/>
    <p:sldId id="291" r:id="rId46"/>
    <p:sldId id="292" r:id="rId47"/>
    <p:sldId id="293" r:id="rId48"/>
    <p:sldId id="294" r:id="rId49"/>
    <p:sldId id="28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3" r:id="rId64"/>
    <p:sldId id="324" r:id="rId65"/>
    <p:sldId id="337" r:id="rId66"/>
    <p:sldId id="338" r:id="rId67"/>
    <p:sldId id="287" r:id="rId68"/>
    <p:sldId id="278" r:id="rId69"/>
    <p:sldId id="27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325" r:id="rId78"/>
    <p:sldId id="326" r:id="rId79"/>
    <p:sldId id="264" r:id="rId80"/>
    <p:sldId id="339" r:id="rId8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</a:t>
            </a:r>
            <a:r>
              <a:rPr lang="de-CH" dirty="0" smtClean="0"/>
              <a:t>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Memento (2000)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Guy Pearce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62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70643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this.Bus.Send</a:t>
            </a:r>
            <a:r>
              <a:rPr lang="en-GB" dirty="0" smtClean="0"/>
              <a:t>(new </a:t>
            </a:r>
            <a:r>
              <a:rPr lang="en-GB" dirty="0" err="1" smtClean="0"/>
              <a:t>MyMessage</a:t>
            </a:r>
            <a:r>
              <a:rPr lang="en-GB" dirty="0" smtClean="0"/>
              <a:t>())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this.Bus.Publish</a:t>
            </a:r>
            <a:r>
              <a:rPr lang="en-GB" dirty="0" smtClean="0"/>
              <a:t>(new </a:t>
            </a:r>
            <a:r>
              <a:rPr lang="en-GB" dirty="0" err="1" smtClean="0"/>
              <a:t>MyEvent</a:t>
            </a:r>
            <a:r>
              <a:rPr lang="en-GB" dirty="0" smtClean="0"/>
              <a:t>())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</a:t>
            </a:r>
            <a:r>
              <a:rPr lang="en-GB" dirty="0" smtClean="0"/>
              <a:t>domain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TODO: Create a picture</a:t>
            </a:r>
          </a:p>
          <a:p>
            <a:r>
              <a:rPr lang="en-GB" dirty="0" smtClean="0"/>
              <a:t>Shop</a:t>
            </a:r>
            <a:endParaRPr lang="en-GB" dirty="0" smtClean="0"/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ALTER </a:t>
            </a:r>
            <a:r>
              <a:rPr lang="en-US" dirty="0"/>
              <a:t>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pPr marL="0" indent="0">
              <a:buNone/>
            </a:pPr>
            <a:r>
              <a:rPr lang="sv-SE" dirty="0" smtClean="0"/>
              <a:t>([</a:t>
            </a:r>
            <a:r>
              <a:rPr lang="sv-SE" dirty="0"/>
              <a:t>OrderId] </a:t>
            </a:r>
            <a:r>
              <a:rPr lang="sv-SE" dirty="0" smtClean="0"/>
              <a:t>ASC</a:t>
            </a:r>
            <a:r>
              <a:rPr lang="en-US" dirty="0" smtClean="0"/>
              <a:t>) ON </a:t>
            </a:r>
            <a:r>
              <a:rPr lang="en-US" dirty="0"/>
              <a:t>[PRIMARY]</a:t>
            </a:r>
          </a:p>
          <a:p>
            <a:pPr marL="0" indent="0">
              <a:buNone/>
            </a:pPr>
            <a:r>
              <a:rPr lang="sv-SE" dirty="0"/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TDB – Daniel: </a:t>
            </a:r>
            <a:r>
              <a:rPr lang="en-GB" dirty="0" err="1" smtClean="0"/>
              <a:t>Bytearray</a:t>
            </a:r>
            <a:r>
              <a:rPr lang="en-GB" dirty="0" smtClean="0"/>
              <a:t> timestamp trick?</a:t>
            </a:r>
            <a:endParaRPr lang="en-GB" dirty="0" smtClean="0"/>
          </a:p>
          <a:p>
            <a:pPr lvl="1"/>
            <a:r>
              <a:rPr lang="en-GB" dirty="0" smtClean="0"/>
              <a:t>Consider using a </a:t>
            </a:r>
            <a:r>
              <a:rPr lang="en-GB" dirty="0" smtClean="0"/>
              <a:t>row version </a:t>
            </a:r>
            <a:r>
              <a:rPr lang="en-GB" dirty="0" smtClean="0"/>
              <a:t>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</a:t>
            </a:r>
            <a:r>
              <a:rPr lang="en-GB" dirty="0" smtClean="0"/>
              <a:t>}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</a:t>
            </a:r>
          </a:p>
          <a:p>
            <a:r>
              <a:rPr lang="en-GB" dirty="0" err="1"/>
              <a:t>RavenDB</a:t>
            </a:r>
            <a:r>
              <a:rPr lang="en-GB" dirty="0"/>
              <a:t> </a:t>
            </a:r>
            <a:r>
              <a:rPr lang="en-GB" dirty="0" smtClean="0"/>
              <a:t>has no concept of locking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</a:t>
            </a:r>
            <a:r>
              <a:rPr lang="en-GB" dirty="0" smtClean="0"/>
              <a:t>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  <a:endParaRPr lang="en-GB" dirty="0" smtClean="0"/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  <a:endParaRPr lang="en-GB" dirty="0" smtClean="0"/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</a:t>
            </a:r>
            <a:r>
              <a:rPr lang="sv-SE" dirty="0" smtClean="0"/>
              <a:t>tools</a:t>
            </a:r>
            <a:endParaRPr lang="sv-SE" dirty="0" smtClean="0"/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/>
              <a:t>Latest Particular </a:t>
            </a:r>
            <a:r>
              <a:rPr lang="en-GB" dirty="0" smtClean="0"/>
              <a:t>Platform</a:t>
            </a:r>
          </a:p>
          <a:p>
            <a:pPr lvl="1"/>
            <a:r>
              <a:rPr lang="en-GB" dirty="0" err="1" smtClean="0"/>
              <a:t>Coquin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  <a:endParaRPr lang="en-GB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 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In short: 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 smtClean="0"/>
              <a:t>fedex</a:t>
            </a:r>
            <a:r>
              <a:rPr lang="en-US" dirty="0" smtClean="0"/>
              <a:t> do returns?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907190" y="249243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206537" y="227728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42100" y="262292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524645" y="331419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142100" y="518840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142100" y="574141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 r="29756" b="34884"/>
          <a:stretch>
            <a:fillRect/>
          </a:stretch>
        </p:blipFill>
        <p:spPr bwMode="auto">
          <a:xfrm>
            <a:off x="9188390" y="248467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536467" y="270481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842753" y="317594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V="1">
            <a:off x="8580070" y="540854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533274" y="560316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418609" y="179339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635372" y="179339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27990" y="283030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976317" y="352157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8160" y="303768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11228" y="3659834"/>
            <a:ext cx="4848990" cy="1209728"/>
            <a:chOff x="3059112" y="3398837"/>
            <a:chExt cx="5345113" cy="1333501"/>
          </a:xfrm>
        </p:grpSpPr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IHandleMessages</a:t>
            </a:r>
            <a:r>
              <a:rPr lang="en-GB" b="1" dirty="0" smtClean="0"/>
              <a:t>&lt;</a:t>
            </a:r>
            <a:r>
              <a:rPr lang="en-GB" b="1" dirty="0" err="1" smtClean="0"/>
              <a:t>MyMessage</a:t>
            </a:r>
            <a:r>
              <a:rPr lang="en-GB" b="1" dirty="0" smtClean="0"/>
              <a:t>&gt;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b="1" dirty="0" err="1" smtClean="0"/>
              <a:t>IAmStartedByMessages</a:t>
            </a:r>
            <a:r>
              <a:rPr lang="en-GB" b="1" dirty="0" smtClean="0"/>
              <a:t>&lt;</a:t>
            </a:r>
            <a:r>
              <a:rPr lang="en-GB" b="1" dirty="0" err="1" smtClean="0"/>
              <a:t>MyStartMessage</a:t>
            </a:r>
            <a:r>
              <a:rPr lang="en-GB" b="1" dirty="0" smtClean="0"/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http://www.wallypfister.com/wp-content/gallery/memento_1/memen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761" y="-27384"/>
            <a:ext cx="12240681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28736" y="5818038"/>
            <a:ext cx="12745416" cy="129266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Note to self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 - Daniel</a:t>
            </a:r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 some code here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GB" dirty="0" smtClean="0"/>
              <a:t>lass </a:t>
            </a:r>
            <a:r>
              <a:rPr lang="en-GB" dirty="0" err="1" smtClean="0"/>
              <a:t>MySaga</a:t>
            </a:r>
            <a:r>
              <a:rPr lang="en-GB" dirty="0" smtClean="0"/>
              <a:t>: </a:t>
            </a:r>
            <a:r>
              <a:rPr lang="en-GB" dirty="0"/>
              <a:t>Saga&lt; </a:t>
            </a:r>
            <a:r>
              <a:rPr lang="en-GB" b="1" dirty="0" err="1" smtClean="0"/>
              <a:t>MySaga.State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class State: </a:t>
            </a:r>
            <a:r>
              <a:rPr lang="en-GB" dirty="0" err="1" smtClean="0"/>
              <a:t>ContainSagaData</a:t>
            </a: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public string </a:t>
            </a:r>
            <a:r>
              <a:rPr lang="en-GB" dirty="0" err="1" smtClean="0"/>
              <a:t>MyState</a:t>
            </a:r>
            <a:r>
              <a:rPr lang="en-GB" dirty="0" smtClean="0"/>
              <a:t>{ get; set;}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/>
              <a:t>override </a:t>
            </a:r>
            <a:r>
              <a:rPr lang="sv-SE" sz="1900" dirty="0"/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/>
              <a:t>{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            mapper.ConfigureMapping&lt;OrderPlaced&gt;(</a:t>
            </a:r>
            <a:r>
              <a:rPr lang="sv-SE" sz="1900" dirty="0" smtClean="0"/>
              <a:t>msg </a:t>
            </a:r>
            <a:r>
              <a:rPr lang="sv-SE" sz="1900" dirty="0"/>
              <a:t>=&gt; </a:t>
            </a:r>
            <a:r>
              <a:rPr lang="sv-SE" sz="1900" dirty="0" smtClean="0"/>
              <a:t>msg.OrderId</a:t>
            </a:r>
            <a:r>
              <a:rPr lang="sv-SE" sz="1900" dirty="0"/>
              <a:t>)</a:t>
            </a:r>
          </a:p>
          <a:p>
            <a:pPr marL="0" indent="0">
              <a:buNone/>
            </a:pPr>
            <a:r>
              <a:rPr lang="sv-SE" sz="1900" dirty="0"/>
              <a:t>                .</a:t>
            </a:r>
            <a:r>
              <a:rPr lang="sv-SE" sz="1900" dirty="0" smtClean="0"/>
              <a:t>ToSaga(state </a:t>
            </a:r>
            <a:r>
              <a:rPr lang="sv-SE" sz="1900" dirty="0"/>
              <a:t>=&gt; </a:t>
            </a:r>
            <a:r>
              <a:rPr lang="sv-SE" sz="1900" dirty="0" smtClean="0"/>
              <a:t>state.OrderId</a:t>
            </a:r>
            <a:r>
              <a:rPr lang="sv-SE" sz="1900" dirty="0"/>
              <a:t>);</a:t>
            </a:r>
          </a:p>
          <a:p>
            <a:pPr marL="0" indent="0">
              <a:buNone/>
            </a:pPr>
            <a:r>
              <a:rPr lang="sv-SE" sz="1900" dirty="0" smtClean="0"/>
              <a:t>}</a:t>
            </a:r>
          </a:p>
          <a:p>
            <a:r>
              <a:rPr lang="en-GB" dirty="0" smtClean="0"/>
              <a:t>Make sure to set the saga property </a:t>
            </a:r>
            <a:r>
              <a:rPr lang="en-GB" dirty="0" smtClean="0"/>
              <a:t>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Timeouts </a:t>
            </a:r>
            <a:r>
              <a:rPr lang="en-GB" dirty="0" smtClean="0"/>
              <a:t>are </a:t>
            </a:r>
            <a:r>
              <a:rPr lang="en-GB" dirty="0" smtClean="0"/>
              <a:t>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this.RequestTimeout</a:t>
            </a:r>
            <a:r>
              <a:rPr lang="en-GB" dirty="0" smtClean="0"/>
              <a:t>&lt;</a:t>
            </a:r>
            <a:r>
              <a:rPr lang="en-GB" dirty="0" err="1" smtClean="0"/>
              <a:t>MyTimeout</a:t>
            </a:r>
            <a:r>
              <a:rPr lang="en-GB" dirty="0" smtClean="0"/>
              <a:t>&gt;(</a:t>
            </a:r>
            <a:r>
              <a:rPr lang="en-GB" dirty="0" err="1" smtClean="0"/>
              <a:t>TimeSpan.FromSeconds</a:t>
            </a:r>
            <a:r>
              <a:rPr lang="en-GB" dirty="0" smtClean="0"/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/>
              <a:t> </a:t>
            </a:r>
            <a:r>
              <a:rPr lang="sv-SE" dirty="0"/>
              <a:t>public void </a:t>
            </a:r>
            <a:r>
              <a:rPr lang="sv-SE" dirty="0" smtClean="0"/>
              <a:t>Timeout(</a:t>
            </a:r>
            <a:r>
              <a:rPr lang="en-GB" dirty="0" err="1"/>
              <a:t>MyTimeout</a:t>
            </a:r>
            <a:r>
              <a:rPr lang="sv-SE" dirty="0" smtClean="0"/>
              <a:t> timeoutState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 smtClean="0"/>
              <a:t>}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2267</Words>
  <Application>Microsoft Office PowerPoint</Application>
  <PresentationFormat>Widescreen</PresentationFormat>
  <Paragraphs>559</Paragraphs>
  <Slides>80</Slides>
  <Notes>28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Put some code here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78</cp:revision>
  <dcterms:created xsi:type="dcterms:W3CDTF">2015-11-21T09:35:10Z</dcterms:created>
  <dcterms:modified xsi:type="dcterms:W3CDTF">2015-11-27T09:34:18Z</dcterms:modified>
</cp:coreProperties>
</file>