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  <p14:section name="Untitled Section" id="{705D2A12-8830-4DE1-BAF5-974EB888AE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 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= message driven state machines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*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775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the order policy saga in the sales service</a:t>
            </a:r>
          </a:p>
          <a:p>
            <a:r>
              <a:rPr lang="en-GB" dirty="0" smtClean="0"/>
              <a:t>Starts with the </a:t>
            </a:r>
            <a:r>
              <a:rPr lang="en-GB" dirty="0" err="1" smtClean="0"/>
              <a:t>StartOrder</a:t>
            </a:r>
            <a:r>
              <a:rPr lang="en-GB" dirty="0" smtClean="0"/>
              <a:t> command</a:t>
            </a:r>
            <a:endParaRPr lang="sv-SE" dirty="0" smtClean="0"/>
          </a:p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rule:</a:t>
            </a:r>
          </a:p>
          <a:p>
            <a:pPr lvl="1"/>
            <a:r>
              <a:rPr lang="en-GB" dirty="0" smtClean="0"/>
              <a:t>An order is abandoned if not </a:t>
            </a:r>
            <a:r>
              <a:rPr lang="en-GB" dirty="0" err="1" smtClean="0"/>
              <a:t>canceled</a:t>
            </a:r>
            <a:r>
              <a:rPr lang="en-GB" dirty="0" smtClean="0"/>
              <a:t> or placed within 20 seconds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 – Exercise 1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Saga Master Class</vt:lpstr>
      <vt:lpstr>Agenda</vt:lpstr>
      <vt:lpstr>Pre requisites</vt:lpstr>
      <vt:lpstr>Saga definition</vt:lpstr>
      <vt:lpstr>Sagas = message driven state machines</vt:lpstr>
      <vt:lpstr>Sample domain walkthrough</vt:lpstr>
      <vt:lpstr>Exercise 1</vt:lpstr>
      <vt:lpstr>Walkthrough – Exercise 1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4</cp:revision>
  <dcterms:created xsi:type="dcterms:W3CDTF">2015-11-21T09:35:10Z</dcterms:created>
  <dcterms:modified xsi:type="dcterms:W3CDTF">2015-11-21T09:48:33Z</dcterms:modified>
</cp:coreProperties>
</file>