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275" r:id="rId21"/>
    <p:sldId id="302" r:id="rId22"/>
    <p:sldId id="303" r:id="rId23"/>
    <p:sldId id="304" r:id="rId24"/>
    <p:sldId id="274" r:id="rId25"/>
    <p:sldId id="305" r:id="rId26"/>
    <p:sldId id="289" r:id="rId27"/>
    <p:sldId id="290" r:id="rId28"/>
    <p:sldId id="299" r:id="rId29"/>
    <p:sldId id="297" r:id="rId30"/>
    <p:sldId id="295" r:id="rId31"/>
    <p:sldId id="291" r:id="rId32"/>
    <p:sldId id="292" r:id="rId33"/>
    <p:sldId id="293" r:id="rId34"/>
    <p:sldId id="294" r:id="rId35"/>
    <p:sldId id="288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28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64" r:id="rId6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275"/>
            <p14:sldId id="302"/>
            <p14:sldId id="303"/>
            <p14:sldId id="304"/>
            <p14:sldId id="274"/>
            <p14:sldId id="305"/>
            <p14:sldId id="289"/>
            <p14:sldId id="290"/>
            <p14:sldId id="299"/>
            <p14:sldId id="297"/>
            <p14:sldId id="295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58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Memento (2000)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Guy Pearce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064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</a:t>
            </a:r>
            <a:r>
              <a:rPr lang="en-GB" dirty="0" smtClean="0"/>
              <a:t>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/>
              <a:t>t</a:t>
            </a:r>
            <a:r>
              <a:rPr lang="en-GB" dirty="0" err="1" smtClean="0"/>
              <a:t>his.Bus</a:t>
            </a:r>
            <a:r>
              <a:rPr lang="en-GB" dirty="0" err="1" smtClean="0"/>
              <a:t>.Send</a:t>
            </a:r>
            <a:r>
              <a:rPr lang="en-GB" dirty="0" smtClean="0"/>
              <a:t>(new </a:t>
            </a:r>
            <a:r>
              <a:rPr lang="en-GB" dirty="0" err="1" smtClean="0"/>
              <a:t>MyMessage</a:t>
            </a:r>
            <a:r>
              <a:rPr lang="en-GB" dirty="0" smtClean="0"/>
              <a:t>())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</a:t>
            </a:r>
            <a:r>
              <a:rPr lang="en-US" dirty="0" smtClean="0"/>
              <a:t>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starting sagas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pPr marL="0" indent="0">
              <a:buNone/>
            </a:pPr>
            <a:r>
              <a:rPr lang="sv-SE" dirty="0"/>
              <a:t>(</a:t>
            </a:r>
          </a:p>
          <a:p>
            <a:pPr marL="0" indent="0">
              <a:buNone/>
            </a:pPr>
            <a:r>
              <a:rPr lang="sv-SE" dirty="0"/>
              <a:t>[OrderId] ASC</a:t>
            </a:r>
          </a:p>
          <a:p>
            <a:pPr marL="0" indent="0">
              <a:buNone/>
            </a:pPr>
            <a:r>
              <a:rPr lang="en-US" dirty="0" smtClean="0"/>
              <a:t>) ON </a:t>
            </a:r>
            <a:r>
              <a:rPr lang="en-US" dirty="0"/>
              <a:t>[PRIMARY]</a:t>
            </a:r>
          </a:p>
          <a:p>
            <a:pPr marL="0" indent="0">
              <a:buNone/>
            </a:pPr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</a:t>
            </a:r>
            <a:r>
              <a:rPr lang="en-GB" dirty="0" smtClean="0"/>
              <a:t>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Storage specific</a:t>
            </a:r>
          </a:p>
          <a:p>
            <a:r>
              <a:rPr lang="en-GB" dirty="0" smtClean="0"/>
              <a:t>NHibernate specifics</a:t>
            </a:r>
            <a:endParaRPr lang="en-GB" dirty="0" smtClean="0"/>
          </a:p>
          <a:p>
            <a:pPr lvl="1"/>
            <a:r>
              <a:rPr lang="en-GB" dirty="0" smtClean="0"/>
              <a:t>Optimistic concurrency</a:t>
            </a:r>
            <a:endParaRPr lang="en-GB" dirty="0" smtClean="0"/>
          </a:p>
          <a:p>
            <a:pPr lvl="1"/>
            <a:r>
              <a:rPr lang="en-GB" dirty="0" smtClean="0"/>
              <a:t>Prefer a version property to avoid </a:t>
            </a:r>
          </a:p>
          <a:p>
            <a:pPr lvl="2"/>
            <a:r>
              <a:rPr lang="en-GB" dirty="0" smtClean="0"/>
              <a:t>To big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 smtClean="0"/>
              <a:t>Decimal properties can cause failures due to truncation</a:t>
            </a:r>
          </a:p>
          <a:p>
            <a:pPr lvl="2"/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exec </a:t>
            </a:r>
            <a:r>
              <a:rPr lang="en-US" dirty="0" err="1"/>
              <a:t>sp_executesql</a:t>
            </a:r>
            <a:r>
              <a:rPr lang="en-US" dirty="0"/>
              <a:t> N'UPDATE </a:t>
            </a:r>
            <a:r>
              <a:rPr lang="en-US" dirty="0" err="1"/>
              <a:t>ShippingPolicy</a:t>
            </a:r>
            <a:r>
              <a:rPr lang="en-US" dirty="0"/>
              <a:t> SET Billed = @p0 </a:t>
            </a:r>
            <a:r>
              <a:rPr lang="en-US" sz="3600" dirty="0"/>
              <a:t>WHERE</a:t>
            </a:r>
            <a:r>
              <a:rPr lang="en-US" dirty="0"/>
              <a:t> Id = @p1 AND Originator = @p2 AND </a:t>
            </a:r>
            <a:r>
              <a:rPr lang="en-US" dirty="0" err="1"/>
              <a:t>OriginalMessageId</a:t>
            </a:r>
            <a:r>
              <a:rPr lang="en-US" dirty="0"/>
              <a:t> = @p3 AND </a:t>
            </a:r>
            <a:r>
              <a:rPr lang="en-US" dirty="0" err="1"/>
              <a:t>OrderId</a:t>
            </a:r>
            <a:r>
              <a:rPr lang="en-US" dirty="0"/>
              <a:t> = @p4 AND Placed = @p5 AND Billed = @p6',N'@p0 bit,@p1 uniqueidentifier,@p2 </a:t>
            </a:r>
            <a:r>
              <a:rPr lang="en-US" dirty="0" err="1"/>
              <a:t>nvarchar</a:t>
            </a:r>
            <a:r>
              <a:rPr lang="en-US" dirty="0"/>
              <a:t>(4000),@p3 </a:t>
            </a:r>
            <a:r>
              <a:rPr lang="en-US" dirty="0" err="1"/>
              <a:t>nvarchar</a:t>
            </a:r>
            <a:r>
              <a:rPr lang="en-US" dirty="0"/>
              <a:t>(4000),@p4 </a:t>
            </a:r>
            <a:r>
              <a:rPr lang="en-US" dirty="0" err="1"/>
              <a:t>nvarchar</a:t>
            </a:r>
            <a:r>
              <a:rPr lang="en-US" dirty="0"/>
              <a:t>(4000),@p5 bit,@p6 bit',@p0=1,@p1='870D112B-44D1-4206-A4DB-A55B015DA80A',@p2=N'Sales@ANDREAS2015',@p3=N'baf9b6bb-a0da-41b9-8a81-a55b015d7a05',@p4=N'a23a2438-3af6-4c0a-a108-7f8e72d12083',@p5=1,@p6=0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RavenDB</a:t>
            </a:r>
            <a:r>
              <a:rPr lang="en-GB" dirty="0" smtClean="0"/>
              <a:t> can’t </a:t>
            </a:r>
            <a:r>
              <a:rPr lang="en-GB" smtClean="0"/>
              <a:t>do this</a:t>
            </a:r>
          </a:p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(usually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exec </a:t>
            </a:r>
            <a:r>
              <a:rPr lang="en-US" dirty="0" err="1"/>
              <a:t>sp_executesql</a:t>
            </a:r>
            <a:r>
              <a:rPr lang="en-US" dirty="0"/>
              <a:t> N'SELECT </a:t>
            </a:r>
            <a:r>
              <a:rPr lang="en-US" dirty="0" err="1"/>
              <a:t>this_.Id</a:t>
            </a:r>
            <a:r>
              <a:rPr lang="en-US" dirty="0"/>
              <a:t> as Id0_0_, </a:t>
            </a:r>
            <a:r>
              <a:rPr lang="en-US" dirty="0" err="1"/>
              <a:t>this_.Originator</a:t>
            </a:r>
            <a:r>
              <a:rPr lang="en-US" dirty="0"/>
              <a:t> as Originator0_0_, this_.</a:t>
            </a:r>
            <a:r>
              <a:rPr lang="en-US" dirty="0" err="1"/>
              <a:t>OriginalMessageId</a:t>
            </a:r>
            <a:r>
              <a:rPr lang="en-US" dirty="0"/>
              <a:t> as Original3_0_0_, this_.</a:t>
            </a:r>
            <a:r>
              <a:rPr lang="en-US" dirty="0" err="1"/>
              <a:t>OrderId</a:t>
            </a:r>
            <a:r>
              <a:rPr lang="en-US" dirty="0"/>
              <a:t> as OrderId1_0_, this_.</a:t>
            </a:r>
            <a:r>
              <a:rPr lang="en-US" dirty="0" err="1"/>
              <a:t>SentToFedex</a:t>
            </a:r>
            <a:r>
              <a:rPr lang="en-US" dirty="0"/>
              <a:t> as SentToFe2_1_0_ FROM </a:t>
            </a:r>
            <a:r>
              <a:rPr lang="en-US" dirty="0" err="1"/>
              <a:t>ShipOrderPolicy</a:t>
            </a:r>
            <a:r>
              <a:rPr lang="en-US" dirty="0"/>
              <a:t> this_ </a:t>
            </a:r>
            <a:r>
              <a:rPr lang="en-US" sz="6600" dirty="0"/>
              <a:t>with (</a:t>
            </a:r>
            <a:r>
              <a:rPr lang="en-US" sz="6600" dirty="0" err="1"/>
              <a:t>updlock</a:t>
            </a:r>
            <a:r>
              <a:rPr lang="en-US" sz="6600" dirty="0"/>
              <a:t>, rowlock) </a:t>
            </a:r>
            <a:r>
              <a:rPr lang="en-US" dirty="0"/>
              <a:t>WHERE this_.</a:t>
            </a:r>
            <a:r>
              <a:rPr lang="en-US" dirty="0" err="1"/>
              <a:t>OrderId</a:t>
            </a:r>
            <a:r>
              <a:rPr lang="en-US" dirty="0"/>
              <a:t> = @p0',N'@p0 </a:t>
            </a:r>
            <a:r>
              <a:rPr lang="en-US" dirty="0" err="1"/>
              <a:t>nvarchar</a:t>
            </a:r>
            <a:r>
              <a:rPr lang="en-US" dirty="0"/>
              <a:t>(4000)',@p0=N'ac9598f9-79cc-4d1c-bea2-32d8b73675b4'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we need this slide?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3 </a:t>
            </a:r>
            <a:r>
              <a:rPr lang="en-GB" dirty="0" smtClean="0"/>
              <a:t>– </a:t>
            </a:r>
            <a:r>
              <a:rPr lang="en-GB" dirty="0" smtClean="0"/>
              <a:t>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</a:t>
            </a:r>
            <a:r>
              <a:rPr lang="en-GB" dirty="0" smtClean="0"/>
              <a:t>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615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ReplyToOriginator</a:t>
            </a:r>
            <a:endParaRPr lang="en-GB" dirty="0" smtClean="0"/>
          </a:p>
          <a:p>
            <a:r>
              <a:rPr lang="en-GB" dirty="0" smtClean="0"/>
              <a:t>Auto </a:t>
            </a:r>
            <a:r>
              <a:rPr lang="en-GB" dirty="0" err="1" smtClean="0"/>
              <a:t>correlatation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Latest Particular Platform</a:t>
            </a:r>
          </a:p>
          <a:p>
            <a:r>
              <a:rPr lang="en-GB" dirty="0" smtClean="0"/>
              <a:t>MSMQ + Queue Explorer</a:t>
            </a:r>
          </a:p>
          <a:p>
            <a:r>
              <a:rPr lang="en-GB" dirty="0" smtClean="0"/>
              <a:t>SQL Server</a:t>
            </a:r>
            <a:r>
              <a:rPr lang="sv-SE" dirty="0"/>
              <a:t> </a:t>
            </a:r>
            <a:r>
              <a:rPr lang="sv-SE" dirty="0" smtClean="0"/>
              <a:t>+ Management tools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</a:t>
            </a:r>
            <a:r>
              <a:rPr lang="sv-SE" sz="5400" b="1" dirty="0">
                <a:solidFill>
                  <a:schemeClr val="bg1"/>
                </a:solidFill>
              </a:rPr>
              <a:t>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  <a:endParaRPr lang="sv-SE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</a:t>
            </a:r>
            <a:r>
              <a:rPr lang="sv-SE" sz="5400" b="1" dirty="0">
                <a:solidFill>
                  <a:schemeClr val="bg1"/>
                </a:solidFill>
              </a:rPr>
              <a:t>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http://www.wallypfister.com/wp-content/gallery/memento_1/memen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1" y="-27384"/>
            <a:ext cx="1224068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28736" y="5818038"/>
            <a:ext cx="12745416" cy="129266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Note to self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IHandleMessages</a:t>
            </a:r>
            <a:r>
              <a:rPr lang="en-GB" b="1" dirty="0" smtClean="0"/>
              <a:t>&lt;</a:t>
            </a:r>
            <a:r>
              <a:rPr lang="en-GB" b="1" dirty="0" err="1" smtClean="0"/>
              <a:t>MyMessage</a:t>
            </a:r>
            <a:r>
              <a:rPr lang="en-GB" b="1" dirty="0" smtClean="0"/>
              <a:t>&gt;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IAmStartedByMessages</a:t>
            </a:r>
            <a:r>
              <a:rPr lang="en-GB" b="1" dirty="0" smtClean="0"/>
              <a:t>&lt;</a:t>
            </a:r>
            <a:r>
              <a:rPr lang="en-GB" b="1" dirty="0" err="1" smtClean="0"/>
              <a:t>MyStartMessage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inherits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dirty="0"/>
              <a:t>Saga&lt; </a:t>
            </a:r>
            <a:r>
              <a:rPr lang="en-GB" dirty="0" err="1" smtClean="0"/>
              <a:t>MySaga.State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The state clas</a:t>
            </a:r>
            <a:r>
              <a:rPr lang="en-GB" dirty="0" smtClean="0"/>
              <a:t>s should inherit from </a:t>
            </a:r>
            <a:r>
              <a:rPr lang="en-GB" dirty="0" err="1" smtClean="0"/>
              <a:t>ContainsSagaData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class State: </a:t>
            </a:r>
            <a:r>
              <a:rPr lang="en-GB" dirty="0" err="1" smtClean="0"/>
              <a:t>ContainsSagaData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public string </a:t>
            </a:r>
            <a:r>
              <a:rPr lang="en-GB" dirty="0" err="1" smtClean="0"/>
              <a:t>MyStateProperty</a:t>
            </a:r>
            <a:r>
              <a:rPr lang="en-GB" dirty="0" smtClean="0"/>
              <a:t>{ get; set;}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/>
              <a:t> </a:t>
            </a:r>
            <a:r>
              <a:rPr lang="en-GB" dirty="0" err="1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</a:t>
            </a:r>
            <a:r>
              <a:rPr lang="en-GB" dirty="0" smtClean="0"/>
              <a:t>messages to </a:t>
            </a:r>
            <a:r>
              <a:rPr lang="en-GB" dirty="0" smtClean="0"/>
              <a:t>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  <a:endParaRPr lang="en-GB" dirty="0" smtClean="0"/>
          </a:p>
          <a:p>
            <a:pPr marL="0" indent="0">
              <a:buNone/>
            </a:pPr>
            <a:r>
              <a:rPr lang="sv-SE" sz="1900" dirty="0" smtClean="0"/>
              <a:t>override </a:t>
            </a:r>
            <a:r>
              <a:rPr lang="sv-SE" sz="1900" dirty="0"/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/>
              <a:t>{</a:t>
            </a:r>
            <a:endParaRPr lang="sv-SE" sz="1900" dirty="0"/>
          </a:p>
          <a:p>
            <a:pPr marL="0" indent="0">
              <a:buNone/>
            </a:pPr>
            <a:r>
              <a:rPr lang="sv-SE" sz="1900" dirty="0"/>
              <a:t>            mapper.ConfigureMapping&lt;OrderPlaced&gt;(m =&gt; m.OrderId)</a:t>
            </a:r>
          </a:p>
          <a:p>
            <a:pPr marL="0" indent="0">
              <a:buNone/>
            </a:pPr>
            <a:r>
              <a:rPr lang="sv-SE" sz="1900" dirty="0"/>
              <a:t>                .ToSaga(s =&gt; s.OrderId);</a:t>
            </a:r>
          </a:p>
          <a:p>
            <a:pPr marL="0" indent="0">
              <a:buNone/>
            </a:pPr>
            <a:r>
              <a:rPr lang="sv-SE" sz="1900" dirty="0" smtClean="0"/>
              <a:t>}</a:t>
            </a:r>
          </a:p>
          <a:p>
            <a:r>
              <a:rPr lang="en-GB" dirty="0" smtClean="0"/>
              <a:t>Make sure to set the saga property in the handler</a:t>
            </a:r>
          </a:p>
          <a:p>
            <a:pPr lvl="1"/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Timeouts ==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this.RequestTimeout</a:t>
            </a:r>
            <a:r>
              <a:rPr lang="en-GB" dirty="0" smtClean="0"/>
              <a:t>&lt;</a:t>
            </a:r>
            <a:r>
              <a:rPr lang="en-GB" dirty="0" err="1" smtClean="0"/>
              <a:t>MyTimeout</a:t>
            </a:r>
            <a:r>
              <a:rPr lang="en-GB" dirty="0" smtClean="0"/>
              <a:t>&gt;(</a:t>
            </a:r>
            <a:r>
              <a:rPr lang="en-GB" dirty="0" err="1" smtClean="0"/>
              <a:t>TimeSpan.FromSeconds</a:t>
            </a:r>
            <a:r>
              <a:rPr lang="en-GB" dirty="0" smtClean="0"/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 </a:t>
            </a:r>
            <a:r>
              <a:rPr lang="sv-SE" dirty="0"/>
              <a:t>public void </a:t>
            </a:r>
            <a:r>
              <a:rPr lang="sv-SE" dirty="0" smtClean="0"/>
              <a:t>Timeout(</a:t>
            </a:r>
            <a:r>
              <a:rPr lang="en-GB" dirty="0" err="1"/>
              <a:t>MyTimeout</a:t>
            </a:r>
            <a:r>
              <a:rPr lang="sv-SE" dirty="0" smtClean="0"/>
              <a:t> timeoutState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 smtClean="0"/>
              <a:t>{</a:t>
            </a:r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1518</Words>
  <Application>Microsoft Office PowerPoint</Application>
  <PresentationFormat>Widescreen</PresentationFormat>
  <Paragraphs>383</Paragraphs>
  <Slides>59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Sagas and concurrency</vt:lpstr>
      <vt:lpstr>Concurrently starting sagas</vt:lpstr>
      <vt:lpstr>Concurrently updating existing sagas</vt:lpstr>
      <vt:lpstr>Optimizing for concurrency - NHibernate</vt:lpstr>
      <vt:lpstr>Storage mechanics</vt:lpstr>
      <vt:lpstr>Exercise 3 – Concurrency</vt:lpstr>
      <vt:lpstr>PowerPoint Presentation</vt:lpstr>
      <vt:lpstr>Sagas and integration</vt:lpstr>
      <vt:lpstr>PowerPoint Presentation</vt:lpstr>
      <vt:lpstr>Custom timeout state</vt:lpstr>
      <vt:lpstr>Shipping orders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49</cp:revision>
  <dcterms:created xsi:type="dcterms:W3CDTF">2015-11-21T09:35:10Z</dcterms:created>
  <dcterms:modified xsi:type="dcterms:W3CDTF">2015-11-26T09:00:40Z</dcterms:modified>
</cp:coreProperties>
</file>