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04" r:id="rId28"/>
    <p:sldId id="305" r:id="rId29"/>
    <p:sldId id="319" r:id="rId30"/>
    <p:sldId id="274" r:id="rId31"/>
    <p:sldId id="290" r:id="rId32"/>
    <p:sldId id="299" r:id="rId33"/>
    <p:sldId id="297" r:id="rId34"/>
    <p:sldId id="336" r:id="rId35"/>
    <p:sldId id="327" r:id="rId36"/>
    <p:sldId id="328" r:id="rId37"/>
    <p:sldId id="329" r:id="rId38"/>
    <p:sldId id="295" r:id="rId39"/>
    <p:sldId id="321" r:id="rId40"/>
    <p:sldId id="341" r:id="rId41"/>
    <p:sldId id="340" r:id="rId42"/>
    <p:sldId id="322" r:id="rId43"/>
    <p:sldId id="330" r:id="rId44"/>
    <p:sldId id="331" r:id="rId45"/>
    <p:sldId id="291" r:id="rId46"/>
    <p:sldId id="292" r:id="rId47"/>
    <p:sldId id="293" r:id="rId48"/>
    <p:sldId id="294" r:id="rId49"/>
    <p:sldId id="28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3" r:id="rId63"/>
    <p:sldId id="324" r:id="rId64"/>
    <p:sldId id="337" r:id="rId65"/>
    <p:sldId id="338" r:id="rId66"/>
    <p:sldId id="28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325" r:id="rId77"/>
    <p:sldId id="326" r:id="rId78"/>
    <p:sldId id="264" r:id="rId79"/>
    <p:sldId id="339" r:id="rId8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8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Create a picture</a:t>
            </a:r>
          </a:p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TDB – Daniel: </a:t>
            </a:r>
            <a:r>
              <a:rPr lang="en-GB" dirty="0" err="1" smtClean="0"/>
              <a:t>Bytearray</a:t>
            </a:r>
            <a:r>
              <a:rPr lang="en-GB" dirty="0" smtClean="0"/>
              <a:t> timestamp trick?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err="1" smtClean="0"/>
              <a:t>Coquin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 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 smtClean="0"/>
              <a:t>fedex</a:t>
            </a:r>
            <a:r>
              <a:rPr lang="en-US" dirty="0" smtClean="0"/>
              <a:t> </a:t>
            </a:r>
            <a:r>
              <a:rPr lang="en-US" dirty="0" smtClean="0"/>
              <a:t>does return?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907190" y="249243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06537" y="227728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2100" y="262292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524645" y="331419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142100" y="518840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142100" y="574141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r="29756" b="34884"/>
          <a:stretch>
            <a:fillRect/>
          </a:stretch>
        </p:blipFill>
        <p:spPr bwMode="auto">
          <a:xfrm>
            <a:off x="9188390" y="248467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536467" y="270481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842753" y="317594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 flipV="1">
            <a:off x="8580070" y="540854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533274" y="560316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418609" y="179339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635372" y="179339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7990" y="283030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976317" y="352157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8160" y="303768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11228" y="3659834"/>
            <a:ext cx="4848990" cy="1209728"/>
            <a:chOff x="3059112" y="3398837"/>
            <a:chExt cx="5345113" cy="1333501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are valid for 20 seconds</a:t>
            </a:r>
          </a:p>
          <a:p>
            <a:pPr lvl="1"/>
            <a:r>
              <a:rPr lang="en-GB" dirty="0" smtClean="0"/>
              <a:t>Customers with a running total above 5000$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</a:t>
            </a:r>
            <a:r>
              <a:rPr lang="en-GB" smtClean="0"/>
              <a:t>to test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some code here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Microsoft Office PowerPoint</Application>
  <PresentationFormat>Widescreen</PresentationFormat>
  <Paragraphs>566</Paragraphs>
  <Slides>79</Slides>
  <Notes>27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Put some code here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danielmarbach</cp:lastModifiedBy>
  <cp:revision>84</cp:revision>
  <dcterms:created xsi:type="dcterms:W3CDTF">2015-11-21T09:35:10Z</dcterms:created>
  <dcterms:modified xsi:type="dcterms:W3CDTF">2015-11-27T21:48:11Z</dcterms:modified>
</cp:coreProperties>
</file>