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275" r:id="rId19"/>
    <p:sldId id="274" r:id="rId20"/>
    <p:sldId id="264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275"/>
            <p14:sldId id="274"/>
            <p14:sldId id="264"/>
          </p14:sldIdLst>
        </p14:section>
        <p14:section name="Untitled Section" id="{705D2A12-8830-4DE1-BAF5-974EB888AE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  <a:endParaRPr lang="en-GB" dirty="0" smtClean="0"/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</a:t>
            </a:r>
            <a:r>
              <a:rPr lang="en-GB" dirty="0" smtClean="0"/>
              <a:t>rules:</a:t>
            </a:r>
            <a:endParaRPr lang="en-GB" dirty="0" smtClean="0"/>
          </a:p>
          <a:p>
            <a:pPr lvl="1"/>
            <a:r>
              <a:rPr lang="en-GB" dirty="0" smtClean="0"/>
              <a:t>An order is abandoned if not </a:t>
            </a:r>
            <a:r>
              <a:rPr lang="en-GB" dirty="0" smtClean="0"/>
              <a:t>cancelled </a:t>
            </a:r>
            <a:r>
              <a:rPr lang="en-GB" dirty="0" smtClean="0"/>
              <a:t>or placed within 20 </a:t>
            </a:r>
            <a:r>
              <a:rPr lang="en-GB" dirty="0" smtClean="0"/>
              <a:t>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Particular Platform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r>
              <a:rPr lang="sv-SE" dirty="0"/>
              <a:t> </a:t>
            </a:r>
            <a:r>
              <a:rPr lang="sv-SE" dirty="0" smtClean="0"/>
              <a:t>+ Management tools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</a:t>
            </a:r>
            <a:r>
              <a:rPr lang="en-US" dirty="0" smtClean="0"/>
              <a:t>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222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</vt:lpstr>
      <vt:lpstr>Sagas and concurrency</vt:lpstr>
      <vt:lpstr>PowerPoint Presentation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13</cp:revision>
  <dcterms:created xsi:type="dcterms:W3CDTF">2015-11-21T09:35:10Z</dcterms:created>
  <dcterms:modified xsi:type="dcterms:W3CDTF">2015-11-22T20:35:15Z</dcterms:modified>
</cp:coreProperties>
</file>