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343" r:id="rId13"/>
    <p:sldId id="261" r:id="rId14"/>
    <p:sldId id="263" r:id="rId15"/>
    <p:sldId id="276" r:id="rId16"/>
    <p:sldId id="271" r:id="rId17"/>
    <p:sldId id="272" r:id="rId18"/>
    <p:sldId id="273" r:id="rId19"/>
    <p:sldId id="300" r:id="rId20"/>
    <p:sldId id="301" r:id="rId21"/>
    <p:sldId id="335" r:id="rId22"/>
    <p:sldId id="332" r:id="rId23"/>
    <p:sldId id="333" r:id="rId24"/>
    <p:sldId id="334" r:id="rId25"/>
    <p:sldId id="275" r:id="rId26"/>
    <p:sldId id="302" r:id="rId27"/>
    <p:sldId id="303" r:id="rId28"/>
    <p:sldId id="342" r:id="rId29"/>
    <p:sldId id="304" r:id="rId30"/>
    <p:sldId id="305" r:id="rId31"/>
    <p:sldId id="319" r:id="rId32"/>
    <p:sldId id="274" r:id="rId33"/>
    <p:sldId id="345" r:id="rId34"/>
    <p:sldId id="346" r:id="rId35"/>
    <p:sldId id="290" r:id="rId36"/>
    <p:sldId id="299" r:id="rId37"/>
    <p:sldId id="344" r:id="rId38"/>
    <p:sldId id="297" r:id="rId39"/>
    <p:sldId id="336" r:id="rId40"/>
    <p:sldId id="327" r:id="rId41"/>
    <p:sldId id="328" r:id="rId42"/>
    <p:sldId id="329" r:id="rId43"/>
    <p:sldId id="295" r:id="rId44"/>
    <p:sldId id="348" r:id="rId45"/>
    <p:sldId id="321" r:id="rId46"/>
    <p:sldId id="322" r:id="rId47"/>
    <p:sldId id="341" r:id="rId48"/>
    <p:sldId id="340" r:id="rId49"/>
    <p:sldId id="330" r:id="rId50"/>
    <p:sldId id="331" r:id="rId51"/>
    <p:sldId id="291" r:id="rId52"/>
    <p:sldId id="292" r:id="rId53"/>
    <p:sldId id="347" r:id="rId54"/>
    <p:sldId id="293" r:id="rId55"/>
    <p:sldId id="288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23" r:id="rId69"/>
    <p:sldId id="324" r:id="rId70"/>
    <p:sldId id="337" r:id="rId71"/>
    <p:sldId id="338" r:id="rId72"/>
    <p:sldId id="287" r:id="rId73"/>
    <p:sldId id="278" r:id="rId74"/>
    <p:sldId id="279" r:id="rId75"/>
    <p:sldId id="280" r:id="rId76"/>
    <p:sldId id="281" r:id="rId77"/>
    <p:sldId id="282" r:id="rId78"/>
    <p:sldId id="283" r:id="rId79"/>
    <p:sldId id="284" r:id="rId80"/>
    <p:sldId id="285" r:id="rId81"/>
    <p:sldId id="286" r:id="rId82"/>
    <p:sldId id="325" r:id="rId83"/>
    <p:sldId id="326" r:id="rId84"/>
    <p:sldId id="264" r:id="rId85"/>
    <p:sldId id="339" r:id="rId8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343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345"/>
            <p14:sldId id="346"/>
            <p14:sldId id="290"/>
            <p14:sldId id="299"/>
            <p14:sldId id="344"/>
            <p14:sldId id="297"/>
            <p14:sldId id="336"/>
            <p14:sldId id="327"/>
            <p14:sldId id="328"/>
            <p14:sldId id="329"/>
            <p14:sldId id="295"/>
            <p14:sldId id="348"/>
            <p14:sldId id="321"/>
            <p14:sldId id="322"/>
            <p14:sldId id="341"/>
            <p14:sldId id="340"/>
            <p14:sldId id="330"/>
            <p14:sldId id="331"/>
            <p14:sldId id="291"/>
            <p14:sldId id="292"/>
            <p14:sldId id="347"/>
            <p14:sldId id="293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2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8401"/>
  </p:normalViewPr>
  <p:slideViewPr>
    <p:cSldViewPr snapToGrid="0" showGuides="1">
      <p:cViewPr>
        <p:scale>
          <a:sx n="116" d="100"/>
          <a:sy n="116" d="100"/>
        </p:scale>
        <p:origin x="35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commentAuthors" Target="commentAuthors.xml"/><Relationship Id="rId8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276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Wichtig: Saga</a:t>
            </a:r>
            <a:r>
              <a:rPr lang="de-CH" baseline="0" dirty="0" smtClean="0"/>
              <a:t> erhält Korrelationsschlüssel, jede Nachricht die von einer Saga weg geht beinhaltet diesen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877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Verarbeitun</a:t>
            </a:r>
            <a:r>
              <a:rPr lang="de-CH" baseline="0" dirty="0" smtClean="0"/>
              <a:t>g kann auf mehreren Prozessen / Maschinen gleichzeitig erfolgen</a:t>
            </a:r>
          </a:p>
          <a:p>
            <a:r>
              <a:rPr lang="de-CH" baseline="0" dirty="0" smtClean="0"/>
              <a:t>Saga-Eindeutigkeit muss definiert werden, Infrastruktur handhabt dann das Rollback</a:t>
            </a:r>
          </a:p>
          <a:p>
            <a:r>
              <a:rPr lang="de-CH" baseline="0" dirty="0" smtClean="0"/>
              <a:t>Sonst läuft der Systemzustand aus dem Ruder!</a:t>
            </a:r>
          </a:p>
          <a:p>
            <a:endParaRPr lang="de-CH" baseline="0" dirty="0" smtClean="0"/>
          </a:p>
          <a:p>
            <a:r>
              <a:rPr lang="de-CH" baseline="0" dirty="0" smtClean="0"/>
              <a:t>Schwierigkeit: Sagas zu modellieren (Einzelschritte etc.), Viel Kommunikation mit dem BA notwendig., auch für Legacysysteme geeignet</a:t>
            </a:r>
          </a:p>
          <a:p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8624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r>
              <a:rPr lang="de-CH" dirty="0" smtClean="0"/>
              <a:t> (JSON)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63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752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60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how the data should be as flat and simple as possible. Don’t just take your messages and toss them in!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benefits of base class, that it hides the properties that should never be touched. Ask if anyone has been burned by this in earlier versions where </a:t>
            </a:r>
            <a:r>
              <a:rPr lang="en-GB" baseline="0" dirty="0" err="1" smtClean="0"/>
              <a:t>Nhibernate</a:t>
            </a:r>
            <a:r>
              <a:rPr lang="en-GB" baseline="0" dirty="0" smtClean="0"/>
              <a:t> would split into 2 tables. (Fixed in V4, I think)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61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62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get done early, they could do the refund policy in Billing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82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6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84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TimeoutManager</a:t>
            </a:r>
            <a:r>
              <a:rPr lang="en-US" baseline="0" dirty="0" smtClean="0"/>
              <a:t> is required. You can’t disable it for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and then expect it to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2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it’s a common</a:t>
            </a:r>
            <a:r>
              <a:rPr lang="en-US" baseline="0" dirty="0" smtClean="0"/>
              <a:t> gotcha to convert from a Handler to a Saga and that you’ll get in trouble if you don’t remove your own </a:t>
            </a:r>
            <a:r>
              <a:rPr lang="en-US" baseline="0" dirty="0" err="1" smtClean="0"/>
              <a:t>IBus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0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goal. In the first exercise</a:t>
            </a:r>
            <a:r>
              <a:rPr lang="en-US" baseline="0" dirty="0" smtClean="0"/>
              <a:t> we will only be dealing with the “UI” and the Sales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62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 on saga data class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667108" y="5643578"/>
            <a:ext cx="150019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DB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38282" y="428604"/>
            <a:ext cx="1857388" cy="12858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Start 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7108" y="357166"/>
            <a:ext cx="1500198" cy="4786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Bus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38744" y="285728"/>
            <a:ext cx="2928958" cy="1133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Create Saga For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8205041" y="571480"/>
            <a:ext cx="1643074" cy="300039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</a:t>
            </a:r>
            <a:endParaRPr lang="en-GB" sz="4000" b="1" dirty="0">
              <a:latin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23996" y="1428736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Dispatch Message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81950" y="4000504"/>
            <a:ext cx="2286016" cy="26432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 </a:t>
            </a:r>
            <a:r>
              <a:rPr lang="en-US" sz="4000" b="1" dirty="0" err="1">
                <a:latin typeface="Calibri" panose="020F0502020204030204" pitchFamily="34" charset="0"/>
              </a:rPr>
              <a:t>Persister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209248" y="2643182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Send Saga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238744" y="4214818"/>
            <a:ext cx="257176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Save Saga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238744" y="5572140"/>
            <a:ext cx="2500330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Persist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9123590" y="2357430"/>
            <a:ext cx="357190" cy="5715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8583884" y="2330236"/>
            <a:ext cx="428628" cy="571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667768" y="5857892"/>
            <a:ext cx="1500198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DB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97740" y="71414"/>
            <a:ext cx="1714512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1356" y="285728"/>
            <a:ext cx="1071570" cy="44291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Bus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4365" y="285728"/>
            <a:ext cx="3714776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Get Saga by </a:t>
            </a:r>
            <a:r>
              <a:rPr lang="en-US" b="1" dirty="0" err="1">
                <a:latin typeface="Calibri" panose="020F0502020204030204" pitchFamily="34" charset="0"/>
              </a:rPr>
              <a:t>Message.SagaId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6453190" y="1428736"/>
            <a:ext cx="1143008" cy="257176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</a:t>
            </a:r>
            <a:endParaRPr lang="en-GB" sz="36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0578" y="214290"/>
            <a:ext cx="2143140" cy="45005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 </a:t>
            </a:r>
            <a:r>
              <a:rPr lang="en-US" sz="3200" b="1" dirty="0" err="1">
                <a:latin typeface="Calibri" panose="020F0502020204030204" pitchFamily="34" charset="0"/>
              </a:rPr>
              <a:t>Persister</a:t>
            </a:r>
            <a:endParaRPr lang="en-GB" sz="1400" b="1" dirty="0">
              <a:latin typeface="Calibri" panose="020F050202020403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8382016" y="4786322"/>
            <a:ext cx="715174" cy="1000926"/>
            <a:chOff x="7143768" y="3858422"/>
            <a:chExt cx="715174" cy="1643074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7036611" y="467916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43768" y="4643446"/>
              <a:ext cx="585930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1.Get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7609446" y="1372046"/>
            <a:ext cx="664669" cy="415468"/>
            <a:chOff x="6085444" y="1372046"/>
            <a:chExt cx="664669" cy="415468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5444" y="1372046"/>
              <a:ext cx="66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2.New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7655311" y="1956710"/>
            <a:ext cx="598906" cy="400720"/>
            <a:chOff x="6116234" y="1386794"/>
            <a:chExt cx="598906" cy="400720"/>
          </a:xfrm>
        </p:grpSpPr>
        <p:cxnSp>
          <p:nvCxnSpPr>
            <p:cNvPr id="25" name="Straight Arrow Connector 24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6234" y="1386794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3.Fill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4452926" y="1017158"/>
            <a:ext cx="3786214" cy="341728"/>
            <a:chOff x="6143636" y="1445786"/>
            <a:chExt cx="571504" cy="341728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15074" y="1445786"/>
              <a:ext cx="183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4.Return Saga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524365" y="1428736"/>
            <a:ext cx="1928826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Dispatch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1" name="Curved Left Arrow 30"/>
          <p:cNvSpPr/>
          <p:nvPr/>
        </p:nvSpPr>
        <p:spPr>
          <a:xfrm>
            <a:off x="7167570" y="2786058"/>
            <a:ext cx="357190" cy="487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urved Right Arrow 31"/>
          <p:cNvSpPr/>
          <p:nvPr/>
        </p:nvSpPr>
        <p:spPr>
          <a:xfrm flipV="1">
            <a:off x="6627864" y="2714620"/>
            <a:ext cx="428628" cy="5318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6067" y="3214689"/>
            <a:ext cx="80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Complete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24365" y="3929066"/>
            <a:ext cx="3714776" cy="7858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Complete</a:t>
            </a:r>
            <a:endParaRPr lang="en-GB" b="1" dirty="0">
              <a:latin typeface="Calibri" panose="020F0502020204030204" pitchFamily="34" charset="0"/>
            </a:endParaRPr>
          </a:p>
        </p:txBody>
      </p:sp>
      <p:grpSp>
        <p:nvGrpSpPr>
          <p:cNvPr id="12" name="Group 34"/>
          <p:cNvGrpSpPr/>
          <p:nvPr/>
        </p:nvGrpSpPr>
        <p:grpSpPr>
          <a:xfrm>
            <a:off x="9667899" y="4786322"/>
            <a:ext cx="743225" cy="1000926"/>
            <a:chOff x="7643834" y="3810002"/>
            <a:chExt cx="743225" cy="1643074"/>
          </a:xfrm>
        </p:grpSpPr>
        <p:cxnSp>
          <p:nvCxnSpPr>
            <p:cNvPr id="36" name="Straight Arrow Connector 35"/>
            <p:cNvCxnSpPr/>
            <p:nvPr/>
          </p:nvCxnSpPr>
          <p:spPr>
            <a:xfrm rot="5400000">
              <a:off x="6823091" y="463074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715272" y="4630887"/>
              <a:ext cx="671787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Delete</a:t>
              </a:r>
              <a:endParaRPr lang="en-GB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809720" y="5500702"/>
            <a:ext cx="3357586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Can occur on multiple machines concurrently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81620" y="4929198"/>
            <a:ext cx="2500330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Timeouts are regular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30" grpId="0" animBg="1"/>
      <p:bldP spid="31" grpId="0" animBg="1"/>
      <p:bldP spid="32" grpId="0" animBg="1"/>
      <p:bldP spid="33" grpId="0"/>
      <p:bldP spid="34" grpId="0" animBg="1"/>
      <p:bldP spid="38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smtClean="0"/>
              <a:t>responses</a:t>
            </a:r>
            <a:endParaRPr lang="en-GB" dirty="0" smtClean="0"/>
          </a:p>
          <a:p>
            <a:pPr lvl="1"/>
            <a:r>
              <a:rPr lang="en-GB" dirty="0" smtClean="0"/>
              <a:t>Caveat: Does not work </a:t>
            </a:r>
            <a:r>
              <a:rPr lang="en-GB" dirty="0" smtClean="0"/>
              <a:t>between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ExampleSaga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Saga&lt;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IAmStartedByMessages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&lt;Response&gt;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override void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ConfigureHowToFindSagas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SagaMapper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 mapper)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mapper.ConfigureMapping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msg.Property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(saga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saga.Property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// Mapping for Response not needed!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RequestHandler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&lt;Request&gt;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void Handle(Request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Bus.Reply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(new Response());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2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017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</a:t>
            </a:r>
            <a:r>
              <a:rPr lang="en-GB" dirty="0" smtClean="0"/>
              <a:t>Commander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Reaction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809628" y="21210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smtClean="0">
                <a:latin typeface="Steelfish Rg" panose="020B0608020202040504" pitchFamily="34" charset="0"/>
              </a:rPr>
              <a:t>Event 1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748682" y="33148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2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556127" y="4468515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3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</a:t>
            </a:r>
            <a:r>
              <a:rPr lang="en-GB" dirty="0" smtClean="0"/>
              <a:t>are considered </a:t>
            </a:r>
            <a:r>
              <a:rPr lang="en-GB" dirty="0" smtClean="0"/>
              <a:t>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parsed.StringValue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'%</a:t>
            </a:r>
            <a:r>
              <a:rPr lang="sv-S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May need to think about different patterns (e.g. CQRS)</a:t>
            </a:r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ommands should not fail (most of the time)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 smtClean="0"/>
              <a:t>We could i</a:t>
            </a:r>
            <a:r>
              <a:rPr lang="en-US" sz="2812" dirty="0" smtClean="0"/>
              <a:t>mplement </a:t>
            </a:r>
            <a:r>
              <a:rPr lang="en-US" sz="2812" dirty="0"/>
              <a:t>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OrderAccepted</a:t>
            </a:r>
            <a:r>
              <a:rPr lang="en-GB" dirty="0" smtClean="0"/>
              <a:t> event in addition to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OrderPlaced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2780</Words>
  <Application>Microsoft Macintosh PowerPoint</Application>
  <PresentationFormat>Widescreen</PresentationFormat>
  <Paragraphs>675</Paragraphs>
  <Slides>85</Slides>
  <Notes>38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Arial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PowerPoint Presentation</vt:lpstr>
      <vt:lpstr>PowerPoint Presentation</vt:lpstr>
      <vt:lpstr>Sagas and integration</vt:lpstr>
      <vt:lpstr>Auto correlation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PowerPoint Presentation</vt:lpstr>
      <vt:lpstr>Exercise 4 – Shipping integration</vt:lpstr>
      <vt:lpstr>Walkthrough</vt:lpstr>
      <vt:lpstr>Sagas not found</vt:lpstr>
      <vt:lpstr>PowerPoint Presentation</vt:lpstr>
      <vt:lpstr>Web Services &amp; Integration</vt:lpstr>
      <vt:lpstr>Web Integration Protocols</vt:lpstr>
      <vt:lpstr>Observer vs Commander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A few pointers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David Boike</cp:lastModifiedBy>
  <cp:revision>133</cp:revision>
  <dcterms:created xsi:type="dcterms:W3CDTF">2015-11-21T09:35:10Z</dcterms:created>
  <dcterms:modified xsi:type="dcterms:W3CDTF">2015-11-30T23:13:40Z</dcterms:modified>
</cp:coreProperties>
</file>