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275" r:id="rId19"/>
    <p:sldId id="274" r:id="rId20"/>
    <p:sldId id="264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275"/>
            <p14:sldId id="274"/>
            <p14:sldId id="264"/>
          </p14:sldIdLst>
        </p14:section>
        <p14:section name="Untitled Section" id="{705D2A12-8830-4DE1-BAF5-974EB888AE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6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  <a:endParaRPr lang="en-GB" dirty="0" smtClean="0"/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</a:t>
            </a:r>
            <a:r>
              <a:rPr lang="en-GB" dirty="0" smtClean="0"/>
              <a:t>rules:</a:t>
            </a:r>
            <a:endParaRPr lang="en-GB" dirty="0" smtClean="0"/>
          </a:p>
          <a:p>
            <a:pPr lvl="1"/>
            <a:r>
              <a:rPr lang="en-GB" dirty="0" smtClean="0"/>
              <a:t>An order is abandoned if not </a:t>
            </a:r>
            <a:r>
              <a:rPr lang="en-GB" dirty="0" smtClean="0"/>
              <a:t>cancelled </a:t>
            </a:r>
            <a:r>
              <a:rPr lang="en-GB" dirty="0" smtClean="0"/>
              <a:t>or placed within 20 </a:t>
            </a:r>
            <a:r>
              <a:rPr lang="en-GB" dirty="0" smtClean="0"/>
              <a:t>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</a:t>
            </a:r>
            <a:r>
              <a:rPr lang="en-GB" smtClean="0"/>
              <a:t>sagas rule…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 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</a:t>
            </a:r>
            <a:r>
              <a:rPr lang="en-US" dirty="0" smtClean="0"/>
              <a:t>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Sagas = 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messages to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214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Saga Master Class</vt:lpstr>
      <vt:lpstr>Agenda</vt:lpstr>
      <vt:lpstr>Pre requisites</vt:lpstr>
      <vt:lpstr>Saga definition</vt:lpstr>
      <vt:lpstr>Handling messages</vt:lpstr>
      <vt:lpstr>Starting sagas</vt:lpstr>
      <vt:lpstr>Storing state</vt:lpstr>
      <vt:lpstr>Mapping messages to sagas</vt:lpstr>
      <vt:lpstr>Requesting timeouts</vt:lpstr>
      <vt:lpstr>Emitting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</vt:lpstr>
      <vt:lpstr>Sagas and concurrency</vt:lpstr>
      <vt:lpstr>PowerPoint Presentation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10</cp:revision>
  <dcterms:created xsi:type="dcterms:W3CDTF">2015-11-21T09:35:10Z</dcterms:created>
  <dcterms:modified xsi:type="dcterms:W3CDTF">2015-11-21T19:52:29Z</dcterms:modified>
</cp:coreProperties>
</file>