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335" r:id="rId21"/>
    <p:sldId id="332" r:id="rId22"/>
    <p:sldId id="333" r:id="rId23"/>
    <p:sldId id="334" r:id="rId24"/>
    <p:sldId id="275" r:id="rId25"/>
    <p:sldId id="302" r:id="rId26"/>
    <p:sldId id="303" r:id="rId27"/>
    <p:sldId id="304" r:id="rId28"/>
    <p:sldId id="305" r:id="rId29"/>
    <p:sldId id="319" r:id="rId30"/>
    <p:sldId id="274" r:id="rId31"/>
    <p:sldId id="290" r:id="rId32"/>
    <p:sldId id="299" r:id="rId33"/>
    <p:sldId id="297" r:id="rId34"/>
    <p:sldId id="336" r:id="rId35"/>
    <p:sldId id="327" r:id="rId36"/>
    <p:sldId id="328" r:id="rId37"/>
    <p:sldId id="329" r:id="rId38"/>
    <p:sldId id="295" r:id="rId39"/>
    <p:sldId id="321" r:id="rId40"/>
    <p:sldId id="341" r:id="rId41"/>
    <p:sldId id="340" r:id="rId42"/>
    <p:sldId id="322" r:id="rId43"/>
    <p:sldId id="330" r:id="rId44"/>
    <p:sldId id="331" r:id="rId45"/>
    <p:sldId id="291" r:id="rId46"/>
    <p:sldId id="292" r:id="rId47"/>
    <p:sldId id="293" r:id="rId48"/>
    <p:sldId id="294" r:id="rId49"/>
    <p:sldId id="288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3" r:id="rId63"/>
    <p:sldId id="324" r:id="rId64"/>
    <p:sldId id="337" r:id="rId65"/>
    <p:sldId id="338" r:id="rId66"/>
    <p:sldId id="287" r:id="rId67"/>
    <p:sldId id="278" r:id="rId68"/>
    <p:sldId id="279" r:id="rId69"/>
    <p:sldId id="280" r:id="rId70"/>
    <p:sldId id="281" r:id="rId71"/>
    <p:sldId id="282" r:id="rId72"/>
    <p:sldId id="283" r:id="rId73"/>
    <p:sldId id="284" r:id="rId74"/>
    <p:sldId id="285" r:id="rId75"/>
    <p:sldId id="286" r:id="rId76"/>
    <p:sldId id="325" r:id="rId77"/>
    <p:sldId id="326" r:id="rId78"/>
    <p:sldId id="264" r:id="rId79"/>
    <p:sldId id="339" r:id="rId8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04"/>
            <p14:sldId id="305"/>
            <p14:sldId id="319"/>
            <p14:sldId id="274"/>
            <p14:sldId id="290"/>
            <p14:sldId id="299"/>
            <p14:sldId id="297"/>
            <p14:sldId id="336"/>
            <p14:sldId id="327"/>
            <p14:sldId id="328"/>
            <p14:sldId id="329"/>
            <p14:sldId id="295"/>
            <p14:sldId id="321"/>
            <p14:sldId id="341"/>
            <p14:sldId id="340"/>
            <p14:sldId id="322"/>
            <p14:sldId id="330"/>
            <p14:sldId id="331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0" autoAdjust="0"/>
    <p:restoredTop sz="81250"/>
  </p:normalViewPr>
  <p:slideViewPr>
    <p:cSldViewPr snapToGrid="0" showGuides="1">
      <p:cViewPr varScale="1">
        <p:scale>
          <a:sx n="103" d="100"/>
          <a:sy n="103" d="100"/>
        </p:scale>
        <p:origin x="184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</a:p>
          <a:p>
            <a:r>
              <a:rPr lang="de-CH" dirty="0" smtClean="0"/>
              <a:t>Why is there no virtual since the TM persister will serialize it to a string format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this.Bus.Send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this.Bus.Publish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TODO: Create a picture</a:t>
            </a:r>
          </a:p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r>
              <a:rPr lang="en-GB" dirty="0" smtClean="0"/>
              <a:t>TBD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7755054" y="2184710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709" y="2253837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709" y="3249770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63128" y="6055836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ADD UNIQUE NONCLUSTERED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OrderId]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[PRIMARY]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TDB – Daniel: </a:t>
            </a:r>
            <a:r>
              <a:rPr lang="en-GB" dirty="0" err="1" smtClean="0"/>
              <a:t>Bytearray</a:t>
            </a:r>
            <a:r>
              <a:rPr lang="en-GB" dirty="0" smtClean="0"/>
              <a:t> timestamp trick?</a:t>
            </a:r>
          </a:p>
          <a:p>
            <a:pPr lvl="1"/>
            <a:r>
              <a:rPr lang="en-GB" dirty="0" smtClean="0"/>
              <a:t>Consider using a row version property to avoid the above issues</a:t>
            </a:r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usually)</a:t>
            </a:r>
            <a:endParaRPr lang="en-GB" dirty="0" smtClean="0"/>
          </a:p>
          <a:p>
            <a:r>
              <a:rPr lang="en-GB" dirty="0" err="1"/>
              <a:t>RavenDB</a:t>
            </a:r>
            <a:r>
              <a:rPr lang="en-GB" dirty="0"/>
              <a:t> </a:t>
            </a:r>
            <a:r>
              <a:rPr lang="en-GB" dirty="0" smtClean="0"/>
              <a:t>has no concept of locking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/>
              <a:t>Latest Particular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 err="1" smtClean="0"/>
              <a:t>Cogin</a:t>
            </a:r>
            <a:r>
              <a:rPr lang="en-GB" dirty="0" smtClean="0"/>
              <a:t> </a:t>
            </a:r>
            <a:r>
              <a:rPr lang="en-GB" dirty="0" smtClean="0"/>
              <a:t>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draw the diagram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err="1" smtClean="0"/>
              <a:t>reponses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 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ShipOrder</a:t>
            </a:r>
            <a:r>
              <a:rPr lang="en-GB" dirty="0" smtClean="0"/>
              <a:t> Policy</a:t>
            </a:r>
          </a:p>
          <a:p>
            <a:r>
              <a:rPr lang="en-GB" dirty="0" smtClean="0"/>
              <a:t>Create a </a:t>
            </a:r>
            <a:r>
              <a:rPr lang="en-GB" dirty="0" err="1" smtClean="0"/>
              <a:t>Fedex.Gateway</a:t>
            </a:r>
            <a:endParaRPr lang="en-GB" dirty="0" smtClean="0"/>
          </a:p>
          <a:p>
            <a:r>
              <a:rPr lang="en-GB" dirty="0" smtClean="0"/>
              <a:t>Create a </a:t>
            </a:r>
            <a:r>
              <a:rPr lang="en-GB" dirty="0" err="1" smtClean="0"/>
              <a:t>Ups.Gateway</a:t>
            </a:r>
            <a:endParaRPr lang="en-GB" dirty="0" smtClean="0"/>
          </a:p>
          <a:p>
            <a:r>
              <a:rPr lang="en-GB" dirty="0" smtClean="0"/>
              <a:t>Use the provided </a:t>
            </a:r>
            <a:r>
              <a:rPr lang="en-GB" dirty="0" err="1" smtClean="0"/>
              <a:t>Fedex.Simulator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GET http://localhost:8888/fedex/shipit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In short: 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 smtClean="0"/>
              <a:t>fedex</a:t>
            </a:r>
            <a:r>
              <a:rPr lang="en-US" dirty="0" smtClean="0"/>
              <a:t> does return?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907190" y="249243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206537" y="227728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42100" y="262292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524645" y="331419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142100" y="518840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142100" y="574141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r="29756" b="34884"/>
          <a:stretch>
            <a:fillRect/>
          </a:stretch>
        </p:blipFill>
        <p:spPr bwMode="auto">
          <a:xfrm>
            <a:off x="9188390" y="248467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536467" y="270481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842753" y="317594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 flipV="1">
            <a:off x="8580070" y="540854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533274" y="560316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418609" y="179339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635372" y="179339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7990" y="283030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976317" y="352157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8160" y="303768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11228" y="3659834"/>
            <a:ext cx="4848990" cy="1209728"/>
            <a:chOff x="3059112" y="3398837"/>
            <a:chExt cx="5345113" cy="1333501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16928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890628" y="1718100"/>
            <a:ext cx="898654" cy="10023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v-S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IAmStartedByMessages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MyStartMessage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CustomerCare</a:t>
            </a:r>
            <a:r>
              <a:rPr lang="en-GB" dirty="0" smtClean="0"/>
              <a:t> service</a:t>
            </a:r>
          </a:p>
          <a:p>
            <a:pPr lvl="1"/>
            <a:r>
              <a:rPr lang="en-GB" dirty="0" smtClean="0"/>
              <a:t>Build the preferred customer policy</a:t>
            </a:r>
          </a:p>
          <a:p>
            <a:pPr lvl="1"/>
            <a:r>
              <a:rPr lang="en-GB" dirty="0" smtClean="0"/>
              <a:t>Emit </a:t>
            </a:r>
            <a:r>
              <a:rPr lang="en-GB" dirty="0" err="1" smtClean="0"/>
              <a:t>CustomerMadePrefered</a:t>
            </a:r>
            <a:r>
              <a:rPr lang="en-GB" dirty="0" smtClean="0"/>
              <a:t> and </a:t>
            </a:r>
            <a:r>
              <a:rPr lang="en-GB" dirty="0" err="1" smtClean="0"/>
              <a:t>CustomerDemoted</a:t>
            </a:r>
            <a:r>
              <a:rPr lang="en-GB" dirty="0" smtClean="0"/>
              <a:t> events</a:t>
            </a:r>
          </a:p>
          <a:p>
            <a:r>
              <a:rPr lang="en-GB" dirty="0" smtClean="0"/>
              <a:t>Calculate customer discounts based on the above events</a:t>
            </a:r>
          </a:p>
          <a:p>
            <a:pPr lvl="1"/>
            <a:r>
              <a:rPr lang="en-GB" dirty="0" err="1" smtClean="0"/>
              <a:t>Console.WriteLine</a:t>
            </a:r>
            <a:r>
              <a:rPr lang="en-GB" dirty="0" smtClean="0"/>
              <a:t> is good enough</a:t>
            </a:r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Orders are valid for 20 seconds</a:t>
            </a:r>
          </a:p>
          <a:p>
            <a:pPr lvl="1"/>
            <a:r>
              <a:rPr lang="en-GB" dirty="0" smtClean="0"/>
              <a:t>Customers with a running total above 5000$ is considered preferred</a:t>
            </a:r>
          </a:p>
          <a:p>
            <a:r>
              <a:rPr lang="en-GB" dirty="0" smtClean="0"/>
              <a:t>Use `</a:t>
            </a:r>
            <a:r>
              <a:rPr lang="en-GB" dirty="0" err="1" smtClean="0"/>
              <a:t>placeorder</a:t>
            </a:r>
            <a:r>
              <a:rPr lang="en-GB" dirty="0" smtClean="0"/>
              <a:t> {amount}` in the shop application </a:t>
            </a:r>
            <a:r>
              <a:rPr lang="en-GB" smtClean="0"/>
              <a:t>to test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 some code here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Saga&lt;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MySaga.State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State: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ContainSagaData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set;}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</a:t>
            </a:r>
            <a:r>
              <a:rPr lang="en-GB" dirty="0" err="1" smtClean="0"/>
              <a:t>andreas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v-S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mapper.ConfigureMapping&lt;OrderPlaced&gt;(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ToSaga(state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Make sure to set the saga property 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Timeouts are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this.RequestTimeout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TimeSpan.FromSeconds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Timeout(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timeoutState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2323</Words>
  <Application>Microsoft Macintosh PowerPoint</Application>
  <PresentationFormat>Widescreen</PresentationFormat>
  <Paragraphs>566</Paragraphs>
  <Slides>79</Slides>
  <Notes>27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Calibri</vt:lpstr>
      <vt:lpstr>Calibri Light</vt:lpstr>
      <vt:lpstr>Consolas</vt:lpstr>
      <vt:lpstr>Courier New</vt:lpstr>
      <vt:lpstr>Franklin Gothic Book</vt:lpstr>
      <vt:lpstr>Franklin Gothic Medium</vt:lpstr>
      <vt:lpstr>MS Gothic</vt:lpstr>
      <vt:lpstr>Steelfish Rg</vt:lpstr>
      <vt:lpstr>Tahoma</vt:lpstr>
      <vt:lpstr>Arial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Sagas and integration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Exercise 4 – Shipping integration</vt:lpstr>
      <vt:lpstr>Sagas not found</vt:lpstr>
      <vt:lpstr>PowerPoint Presentation</vt:lpstr>
      <vt:lpstr>Walkthrough</vt:lpstr>
      <vt:lpstr>Web Services &amp; Integration</vt:lpstr>
      <vt:lpstr>Web Integration Protocols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Put some code here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Microsoft Office User</cp:lastModifiedBy>
  <cp:revision>86</cp:revision>
  <dcterms:created xsi:type="dcterms:W3CDTF">2015-11-21T09:35:10Z</dcterms:created>
  <dcterms:modified xsi:type="dcterms:W3CDTF">2015-11-28T21:31:05Z</dcterms:modified>
</cp:coreProperties>
</file>