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275" r:id="rId21"/>
    <p:sldId id="302" r:id="rId22"/>
    <p:sldId id="303" r:id="rId23"/>
    <p:sldId id="274" r:id="rId24"/>
    <p:sldId id="304" r:id="rId25"/>
    <p:sldId id="305" r:id="rId26"/>
    <p:sldId id="289" r:id="rId27"/>
    <p:sldId id="290" r:id="rId28"/>
    <p:sldId id="299" r:id="rId29"/>
    <p:sldId id="295" r:id="rId30"/>
    <p:sldId id="296" r:id="rId31"/>
    <p:sldId id="297" r:id="rId32"/>
    <p:sldId id="298" r:id="rId33"/>
    <p:sldId id="291" r:id="rId34"/>
    <p:sldId id="292" r:id="rId35"/>
    <p:sldId id="293" r:id="rId36"/>
    <p:sldId id="294" r:id="rId37"/>
    <p:sldId id="288" r:id="rId38"/>
    <p:sldId id="28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64" r:id="rId4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275"/>
            <p14:sldId id="302"/>
            <p14:sldId id="303"/>
            <p14:sldId id="274"/>
            <p14:sldId id="304"/>
            <p14:sldId id="305"/>
            <p14:sldId id="289"/>
            <p14:sldId id="290"/>
            <p14:sldId id="299"/>
            <p14:sldId id="295"/>
            <p14:sldId id="296"/>
            <p14:sldId id="297"/>
            <p14:sldId id="298"/>
            <p14:sldId id="291"/>
            <p14:sldId id="292"/>
            <p14:sldId id="293"/>
            <p14:sldId id="294"/>
            <p14:sldId id="28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96" y="6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sagas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ShippingPolicy</a:t>
            </a:r>
            <a:r>
              <a:rPr lang="en-US" dirty="0"/>
              <a:t>] ADD UNIQUE NONCLUSTERED </a:t>
            </a:r>
          </a:p>
          <a:p>
            <a:r>
              <a:rPr lang="sv-SE" dirty="0"/>
              <a:t>(</a:t>
            </a:r>
          </a:p>
          <a:p>
            <a:r>
              <a:rPr lang="sv-SE" dirty="0"/>
              <a:t>[OrderId] ASC</a:t>
            </a:r>
          </a:p>
          <a:p>
            <a:r>
              <a:rPr lang="en-US" dirty="0"/>
              <a:t>)WITH (PAD_INDEX = OFF, STATISTICS_NORECOMPUTE = OFF, SORT_IN_TEMPDB = OFF, IGNORE_DUP_KEY = OFF, ONLINE = OFF, ALLOW_ROW_LOCKS = ON, ALLOW_PAGE_LOCKS = ON) ON [PRIMARY]</a:t>
            </a:r>
          </a:p>
          <a:p>
            <a:r>
              <a:rPr lang="sv-SE" dirty="0"/>
              <a:t>GO</a:t>
            </a:r>
          </a:p>
          <a:p>
            <a:endParaRPr lang="sv-SE" dirty="0"/>
          </a:p>
          <a:p>
            <a:endParaRPr lang="sv-SE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sp_executesql</a:t>
            </a:r>
            <a:r>
              <a:rPr lang="en-US" dirty="0"/>
              <a:t> N'SELECT </a:t>
            </a:r>
            <a:r>
              <a:rPr lang="en-US" dirty="0" err="1"/>
              <a:t>this_.Id</a:t>
            </a:r>
            <a:r>
              <a:rPr lang="en-US" dirty="0"/>
              <a:t> as Id0_0_, </a:t>
            </a:r>
            <a:r>
              <a:rPr lang="en-US" dirty="0" err="1"/>
              <a:t>this_.Originator</a:t>
            </a:r>
            <a:r>
              <a:rPr lang="en-US" dirty="0"/>
              <a:t> as Originator0_0_, this_.</a:t>
            </a:r>
            <a:r>
              <a:rPr lang="en-US" dirty="0" err="1"/>
              <a:t>OriginalMessageId</a:t>
            </a:r>
            <a:r>
              <a:rPr lang="en-US" dirty="0"/>
              <a:t> as Original3_0_0_, this_.</a:t>
            </a:r>
            <a:r>
              <a:rPr lang="en-US" dirty="0" err="1"/>
              <a:t>OrderId</a:t>
            </a:r>
            <a:r>
              <a:rPr lang="en-US" dirty="0"/>
              <a:t> as OrderId1_0_, this_.</a:t>
            </a:r>
            <a:r>
              <a:rPr lang="en-US" dirty="0" err="1"/>
              <a:t>SentToFedex</a:t>
            </a:r>
            <a:r>
              <a:rPr lang="en-US" dirty="0"/>
              <a:t> as SentToFe2_1_0_ FROM </a:t>
            </a:r>
            <a:r>
              <a:rPr lang="en-US" dirty="0" err="1"/>
              <a:t>ShipOrderPolicy</a:t>
            </a:r>
            <a:r>
              <a:rPr lang="en-US" dirty="0"/>
              <a:t> this_ </a:t>
            </a:r>
            <a:r>
              <a:rPr lang="en-US" sz="6600" dirty="0"/>
              <a:t>with (</a:t>
            </a:r>
            <a:r>
              <a:rPr lang="en-US" sz="6600" dirty="0" err="1"/>
              <a:t>updlock</a:t>
            </a:r>
            <a:r>
              <a:rPr lang="en-US" sz="6600" dirty="0"/>
              <a:t>, rowlock) </a:t>
            </a:r>
            <a:r>
              <a:rPr lang="en-US" dirty="0"/>
              <a:t>WHERE this_.</a:t>
            </a:r>
            <a:r>
              <a:rPr lang="en-US" dirty="0" err="1"/>
              <a:t>OrderId</a:t>
            </a:r>
            <a:r>
              <a:rPr lang="en-US" dirty="0"/>
              <a:t> = @p0',N'@p0 </a:t>
            </a:r>
            <a:r>
              <a:rPr lang="en-US" dirty="0" err="1"/>
              <a:t>nvarchar</a:t>
            </a:r>
            <a:r>
              <a:rPr lang="en-US" dirty="0"/>
              <a:t>(4000)',@p0=N'ac9598f9-79cc-4d1c-bea2-32d8b73675b4'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70510" y="1631691"/>
            <a:ext cx="3801999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30910" y="3205605"/>
            <a:ext cx="21429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82330" y="3233956"/>
            <a:ext cx="1713596" cy="2481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73855" y="5364563"/>
            <a:ext cx="1695922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36946" y="5364563"/>
            <a:ext cx="898654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747" y="1078673"/>
            <a:ext cx="8512734" cy="57793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ShippingSaga</a:t>
            </a:r>
            <a:r>
              <a:rPr lang="en-US" sz="1814" dirty="0">
                <a:latin typeface="Consolas" pitchFamily="49" charset="0"/>
              </a:rPr>
              <a:t> : Saga&lt;</a:t>
            </a:r>
            <a:r>
              <a:rPr lang="en-US" sz="1814" dirty="0" err="1">
                <a:latin typeface="Consolas" pitchFamily="49" charset="0"/>
              </a:rPr>
              <a:t>ShippingSagaData</a:t>
            </a:r>
            <a:r>
              <a:rPr lang="en-US" sz="1814" dirty="0">
                <a:latin typeface="Consolas" pitchFamily="49" charset="0"/>
              </a:rPr>
              <a:t>&gt;, </a:t>
            </a:r>
            <a:r>
              <a:rPr lang="en-US" sz="1814" dirty="0" err="1">
                <a:latin typeface="Consolas" pitchFamily="49" charset="0"/>
              </a:rPr>
              <a:t>IAmStartedByMessages</a:t>
            </a:r>
            <a:r>
              <a:rPr lang="en-US" sz="1814" dirty="0">
                <a:latin typeface="Consolas" pitchFamily="49" charset="0"/>
              </a:rPr>
              <a:t>&lt;M1&gt;, </a:t>
            </a:r>
            <a:r>
              <a:rPr lang="en-US" sz="1814" dirty="0" err="1">
                <a:latin typeface="Consolas" pitchFamily="49" charset="0"/>
              </a:rPr>
              <a:t>IHandleMessages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&gt;,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 err="1">
                <a:latin typeface="Consolas" pitchFamily="49" charset="0"/>
              </a:rPr>
              <a:t>IHandleTimeouts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Handle(M1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ShipToFedEx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);	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RequestTimeout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						</a:t>
            </a:r>
            <a:r>
              <a:rPr lang="en-US" sz="1814" dirty="0" err="1">
                <a:latin typeface="Consolas" pitchFamily="49" charset="0"/>
              </a:rPr>
              <a:t>TimeSpan.FromMinutes</a:t>
            </a:r>
            <a:r>
              <a:rPr lang="en-US" sz="1814" dirty="0">
                <a:latin typeface="Consolas" pitchFamily="49" charset="0"/>
              </a:rPr>
              <a:t>(5));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1814" dirty="0" err="1">
                <a:latin typeface="Consolas" pitchFamily="49" charset="0"/>
              </a:rPr>
              <a:t>.MarkAsComplete</a:t>
            </a:r>
            <a:r>
              <a:rPr lang="en-US" sz="1814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endParaRPr lang="en-US" sz="1814" dirty="0">
              <a:latin typeface="Consolas" pitchFamily="49" charset="0"/>
            </a:endParaRP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ShipToUps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m.Data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996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854" y="1616256"/>
            <a:ext cx="8688432" cy="452495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86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1067</Words>
  <Application>Microsoft Office PowerPoint</Application>
  <PresentationFormat>Widescreen</PresentationFormat>
  <Paragraphs>296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Sagas and concurrency</vt:lpstr>
      <vt:lpstr>Creating new sagas</vt:lpstr>
      <vt:lpstr>Updating existing sagas</vt:lpstr>
      <vt:lpstr>Storage mechanics</vt:lpstr>
      <vt:lpstr>Optimizing for concurrency</vt:lpstr>
      <vt:lpstr>Exercise 3 – Concurrency</vt:lpstr>
      <vt:lpstr>PowerPoint Presentation</vt:lpstr>
      <vt:lpstr>Sagas and integration</vt:lpstr>
      <vt:lpstr>PowerPoint Presentation</vt:lpstr>
      <vt:lpstr>Shipping orders</vt:lpstr>
      <vt:lpstr>Sagas and Integration</vt:lpstr>
      <vt:lpstr>Custom timeout state</vt:lpstr>
      <vt:lpstr>Timeout Management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29</cp:revision>
  <dcterms:created xsi:type="dcterms:W3CDTF">2015-11-21T09:35:10Z</dcterms:created>
  <dcterms:modified xsi:type="dcterms:W3CDTF">2015-11-25T19:31:13Z</dcterms:modified>
</cp:coreProperties>
</file>