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304" r:id="rId24"/>
    <p:sldId id="274" r:id="rId25"/>
    <p:sldId id="305" r:id="rId26"/>
    <p:sldId id="319" r:id="rId27"/>
    <p:sldId id="290" r:id="rId28"/>
    <p:sldId id="299" r:id="rId29"/>
    <p:sldId id="297" r:id="rId30"/>
    <p:sldId id="295" r:id="rId31"/>
    <p:sldId id="321" r:id="rId32"/>
    <p:sldId id="322" r:id="rId33"/>
    <p:sldId id="291" r:id="rId34"/>
    <p:sldId id="292" r:id="rId35"/>
    <p:sldId id="293" r:id="rId36"/>
    <p:sldId id="294" r:id="rId37"/>
    <p:sldId id="288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3" r:id="rId52"/>
    <p:sldId id="324" r:id="rId53"/>
    <p:sldId id="28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325" r:id="rId64"/>
    <p:sldId id="326" r:id="rId65"/>
    <p:sldId id="264" r:id="rId6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304"/>
            <p14:sldId id="274"/>
            <p14:sldId id="305"/>
            <p14:sldId id="319"/>
            <p14:sldId id="290"/>
            <p14:sldId id="299"/>
            <p14:sldId id="297"/>
            <p14:sldId id="295"/>
            <p14:sldId id="321"/>
            <p14:sldId id="322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24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</a:t>
            </a:r>
            <a:r>
              <a:rPr lang="en-US" dirty="0" smtClean="0"/>
              <a:t>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this.Bus.Send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 smtClean="0"/>
              <a:t>([</a:t>
            </a:r>
            <a:r>
              <a:rPr lang="sv-SE" dirty="0"/>
              <a:t>OrderId] </a:t>
            </a:r>
            <a:r>
              <a:rPr lang="sv-SE" dirty="0" smtClean="0"/>
              <a:t>ASC</a:t>
            </a: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</a:t>
            </a:r>
            <a:r>
              <a:rPr lang="en-GB" dirty="0" smtClean="0"/>
              <a:t>storage</a:t>
            </a:r>
            <a:endParaRPr lang="en-GB" dirty="0" smtClean="0"/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</a:t>
            </a:r>
            <a:r>
              <a:rPr lang="en-GB" dirty="0" smtClean="0"/>
              <a:t>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Consider using a </a:t>
            </a:r>
            <a:r>
              <a:rPr lang="en-GB" dirty="0" err="1" smtClean="0"/>
              <a:t>rowversion</a:t>
            </a:r>
            <a:r>
              <a:rPr lang="en-GB" dirty="0" smtClean="0"/>
              <a:t> </a:t>
            </a:r>
            <a:r>
              <a:rPr lang="en-GB" dirty="0" smtClean="0"/>
              <a:t>property to avoid </a:t>
            </a:r>
            <a:r>
              <a:rPr lang="en-GB" dirty="0" smtClean="0"/>
              <a:t>the above issues</a:t>
            </a:r>
            <a:endParaRPr lang="en-GB" dirty="0" smtClean="0"/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</a:t>
            </a:r>
            <a:r>
              <a:rPr lang="en-GB" dirty="0" smtClean="0"/>
              <a:t>ublic </a:t>
            </a:r>
            <a:r>
              <a:rPr lang="en-GB" dirty="0" smtClean="0"/>
              <a:t>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</a:t>
            </a:r>
            <a:r>
              <a:rPr lang="en-GB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we need this slide?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</a:t>
            </a:r>
            <a:r>
              <a:rPr lang="en-GB" dirty="0" smtClean="0"/>
              <a:t>order</a:t>
            </a:r>
          </a:p>
          <a:p>
            <a:r>
              <a:rPr lang="en-GB" dirty="0" smtClean="0"/>
              <a:t>Start the Shipping endpoint after the Billing event has arrived</a:t>
            </a:r>
            <a:endParaRPr lang="en-GB" dirty="0" smtClean="0"/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</a:t>
            </a:r>
            <a:r>
              <a:rPr lang="en-GB" dirty="0" smtClean="0"/>
              <a:t>bin/debug</a:t>
            </a:r>
          </a:p>
          <a:p>
            <a:pPr lvl="1"/>
            <a:r>
              <a:rPr lang="en-GB" dirty="0" smtClean="0"/>
              <a:t>Or in </a:t>
            </a:r>
            <a:r>
              <a:rPr lang="en-GB" smtClean="0"/>
              <a:t>sqlprofiler</a:t>
            </a:r>
            <a:r>
              <a:rPr lang="en-GB" smtClean="0"/>
              <a:t>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/>
              <a:t>Queue 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inherits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MyStateProperty</a:t>
            </a:r>
            <a:r>
              <a:rPr lang="en-GB" dirty="0" smtClean="0"/>
              <a:t>{ 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/>
              <a:t> </a:t>
            </a:r>
            <a:r>
              <a:rPr lang="en-GB" dirty="0" err="1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mapper.ConfigureMapping&lt;OrderPlaced&gt;(m =&gt; m.OrderId)</a:t>
            </a:r>
          </a:p>
          <a:p>
            <a:pPr marL="0" indent="0">
              <a:buNone/>
            </a:pPr>
            <a:r>
              <a:rPr lang="sv-SE" sz="1900" dirty="0"/>
              <a:t>                .ToSaga(s =&gt; s.OrderId);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in the handler</a:t>
            </a:r>
          </a:p>
          <a:p>
            <a:pPr lvl="1"/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==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5764</TotalTime>
  <Words>1727</Words>
  <Application>Microsoft Office PowerPoint</Application>
  <PresentationFormat>Widescreen</PresentationFormat>
  <Paragraphs>416</Paragraphs>
  <Slides>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Sagas started concurrently</vt:lpstr>
      <vt:lpstr>Concurrently updating existing sagas</vt:lpstr>
      <vt:lpstr>Optimizing for concurrency - NHibernate</vt:lpstr>
      <vt:lpstr>Storage mechanics</vt:lpstr>
      <vt:lpstr>Exercise 3 – Concurrency</vt:lpstr>
      <vt:lpstr>Walkthrough</vt:lpstr>
      <vt:lpstr>Sagas and integration</vt:lpstr>
      <vt:lpstr>Auto correlation</vt:lpstr>
      <vt:lpstr>Custom timeout state</vt:lpstr>
      <vt:lpstr>Shipping orders</vt:lpstr>
      <vt:lpstr>Exercise 4 – Shipping integration</vt:lpstr>
      <vt:lpstr>Walkthrough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62</cp:revision>
  <dcterms:created xsi:type="dcterms:W3CDTF">2015-11-21T09:35:10Z</dcterms:created>
  <dcterms:modified xsi:type="dcterms:W3CDTF">2015-11-26T17:51:45Z</dcterms:modified>
</cp:coreProperties>
</file>