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559675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76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001553"/>
            <a:ext cx="6425724" cy="2130602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214319"/>
            <a:ext cx="5669756" cy="14775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23/08/2016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376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23/08/2016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748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325823"/>
            <a:ext cx="1630055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325823"/>
            <a:ext cx="4795669" cy="51862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23/08/2016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094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23/08/2016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105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525705"/>
            <a:ext cx="6520220" cy="2545672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4095460"/>
            <a:ext cx="6520220" cy="1338709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23/08/2016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77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629117"/>
            <a:ext cx="3212862" cy="3882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629117"/>
            <a:ext cx="3212862" cy="3882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23/08/2016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997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25825"/>
            <a:ext cx="6520220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500205"/>
            <a:ext cx="3198096" cy="73522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235432"/>
            <a:ext cx="3198096" cy="32879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500205"/>
            <a:ext cx="3213847" cy="73522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235432"/>
            <a:ext cx="3213847" cy="32879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23/08/2016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562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23/08/2016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111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23/08/2016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59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07988"/>
            <a:ext cx="2438192" cy="14279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881141"/>
            <a:ext cx="3827085" cy="4349034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835944"/>
            <a:ext cx="2438192" cy="3401313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23/08/2016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218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07988"/>
            <a:ext cx="2438192" cy="14279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881141"/>
            <a:ext cx="3827085" cy="4349034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835944"/>
            <a:ext cx="2438192" cy="3401313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23/08/2016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581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325825"/>
            <a:ext cx="652022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629117"/>
            <a:ext cx="652022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5672162"/>
            <a:ext cx="170092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4895A-A1F1-4E43-995C-836991ADE3CE}" type="datetimeFigureOut">
              <a:rPr lang="it-IT" smtClean="0"/>
              <a:t>23/08/2016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5672162"/>
            <a:ext cx="255139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5672162"/>
            <a:ext cx="170092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327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/>
          <p:cNvSpPr/>
          <p:nvPr/>
        </p:nvSpPr>
        <p:spPr>
          <a:xfrm>
            <a:off x="62197" y="134600"/>
            <a:ext cx="2033751" cy="501289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Order Manager</a:t>
            </a:r>
          </a:p>
        </p:txBody>
      </p:sp>
      <p:sp>
        <p:nvSpPr>
          <p:cNvPr id="5" name="Flowchart: Predefined Process 4"/>
          <p:cNvSpPr/>
          <p:nvPr/>
        </p:nvSpPr>
        <p:spPr>
          <a:xfrm>
            <a:off x="2760728" y="134600"/>
            <a:ext cx="2033751" cy="501289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Delivery Manager</a:t>
            </a:r>
            <a:endParaRPr lang="it-IT" sz="1400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5459259" y="134599"/>
            <a:ext cx="2033751" cy="501289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Shipment Gateway</a:t>
            </a:r>
            <a:endParaRPr lang="it-IT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62197" y="717406"/>
            <a:ext cx="2033751" cy="532563"/>
          </a:xfrm>
          <a:prstGeom prst="roundRect">
            <a:avLst>
              <a:gd name="adj" fmla="val 2673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Order Saga</a:t>
            </a:r>
            <a:endParaRPr lang="it-IT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2760728" y="717405"/>
            <a:ext cx="2033751" cy="532563"/>
          </a:xfrm>
          <a:prstGeom prst="roundRect">
            <a:avLst>
              <a:gd name="adj" fmla="val 2673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Delivery Saga</a:t>
            </a:r>
            <a:endParaRPr lang="it-IT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5459259" y="717404"/>
            <a:ext cx="2033751" cy="532563"/>
          </a:xfrm>
          <a:prstGeom prst="roundRect">
            <a:avLst>
              <a:gd name="adj" fmla="val 2673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Express Courier Integration</a:t>
            </a:r>
            <a:endParaRPr lang="it-IT" sz="1400" dirty="0"/>
          </a:p>
        </p:txBody>
      </p:sp>
      <p:cxnSp>
        <p:nvCxnSpPr>
          <p:cNvPr id="11" name="Straight Connector 10"/>
          <p:cNvCxnSpPr>
            <a:stCxn id="7" idx="2"/>
          </p:cNvCxnSpPr>
          <p:nvPr/>
        </p:nvCxnSpPr>
        <p:spPr>
          <a:xfrm flipH="1">
            <a:off x="1063296" y="1249958"/>
            <a:ext cx="15766" cy="475200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2"/>
          </p:cNvCxnSpPr>
          <p:nvPr/>
        </p:nvCxnSpPr>
        <p:spPr>
          <a:xfrm>
            <a:off x="3777593" y="1249957"/>
            <a:ext cx="0" cy="475200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2"/>
          </p:cNvCxnSpPr>
          <p:nvPr/>
        </p:nvCxnSpPr>
        <p:spPr>
          <a:xfrm>
            <a:off x="6476124" y="1249956"/>
            <a:ext cx="0" cy="475200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11914" y="1561384"/>
            <a:ext cx="116273" cy="172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071190" y="1679626"/>
            <a:ext cx="2630213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25057" y="1407484"/>
            <a:ext cx="2532991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r>
              <a:rPr lang="en-US" sz="1100" dirty="0"/>
              <a:t>Publish&lt;</a:t>
            </a:r>
            <a:r>
              <a:rPr lang="en-US" sz="1100" dirty="0" err="1"/>
              <a:t>OrderReady</a:t>
            </a:r>
            <a:r>
              <a:rPr lang="en-US" sz="1100" dirty="0"/>
              <a:t>&gt;()</a:t>
            </a:r>
            <a:endParaRPr lang="it-IT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3003593" y="1841801"/>
            <a:ext cx="1548000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Handles OrderReady</a:t>
            </a:r>
          </a:p>
          <a:p>
            <a:pPr algn="ctr"/>
            <a:r>
              <a:rPr lang="en-US" sz="1100" dirty="0"/>
              <a:t>Starts DeliverySaga</a:t>
            </a:r>
            <a:endParaRPr lang="it-IT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895846" y="2339734"/>
            <a:ext cx="2459419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r>
              <a:rPr lang="en-US" sz="1100" dirty="0"/>
              <a:t>Send&lt;</a:t>
            </a:r>
            <a:r>
              <a:rPr lang="en-US" sz="1100" dirty="0" err="1"/>
              <a:t>ReserveOrderShipment</a:t>
            </a:r>
            <a:r>
              <a:rPr lang="en-US" sz="1100" dirty="0"/>
              <a:t>&gt;()</a:t>
            </a:r>
            <a:endParaRPr lang="it-IT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43293" y="2611867"/>
            <a:ext cx="2560585" cy="48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8" idx="3"/>
          </p:cNvCxnSpPr>
          <p:nvPr/>
        </p:nvCxnSpPr>
        <p:spPr>
          <a:xfrm rot="16200000" flipH="1">
            <a:off x="3830553" y="3063320"/>
            <a:ext cx="731011" cy="711092"/>
          </a:xfrm>
          <a:prstGeom prst="bentConnector4">
            <a:avLst>
              <a:gd name="adj1" fmla="val 83"/>
              <a:gd name="adj2" fmla="val 13214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95846" y="2775878"/>
            <a:ext cx="2459419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/>
              <a:t>RequestTimeout&lt;ShipmentReservation&gt;()</a:t>
            </a:r>
            <a:endParaRPr lang="it-IT" sz="1100" dirty="0"/>
          </a:p>
        </p:txBody>
      </p:sp>
      <p:sp>
        <p:nvSpPr>
          <p:cNvPr id="35" name="Rectangle 34"/>
          <p:cNvSpPr/>
          <p:nvPr/>
        </p:nvSpPr>
        <p:spPr>
          <a:xfrm>
            <a:off x="6405847" y="2520750"/>
            <a:ext cx="120871" cy="226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</p:txBody>
      </p:sp>
      <p:sp>
        <p:nvSpPr>
          <p:cNvPr id="37" name="Rectangle 36"/>
          <p:cNvSpPr/>
          <p:nvPr/>
        </p:nvSpPr>
        <p:spPr>
          <a:xfrm>
            <a:off x="3714688" y="3461289"/>
            <a:ext cx="128594" cy="8006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3003593" y="3568939"/>
            <a:ext cx="1548000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ShipmentReservation timeout expired</a:t>
            </a:r>
            <a:endParaRPr lang="it-IT" sz="11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149350" y="4133087"/>
            <a:ext cx="255204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05165" y="4062552"/>
            <a:ext cx="137708" cy="5213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1213526" y="4100600"/>
            <a:ext cx="245058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pPr algn="r"/>
            <a:r>
              <a:rPr lang="en-US" sz="1100" b="1" dirty="0">
                <a:solidFill>
                  <a:srgbClr val="FF0000"/>
                </a:solidFill>
              </a:rPr>
              <a:t>ReplyToOriginator</a:t>
            </a:r>
            <a:r>
              <a:rPr lang="en-US" sz="1100" dirty="0"/>
              <a:t>&lt;ShipmentFailed&gt;()</a:t>
            </a:r>
            <a:endParaRPr lang="it-IT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847317" y="4583878"/>
            <a:ext cx="255204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11504" y="4583878"/>
            <a:ext cx="2443761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pPr algn="r"/>
            <a:r>
              <a:rPr lang="en-US" sz="1100" b="1" dirty="0">
                <a:solidFill>
                  <a:srgbClr val="FF0000"/>
                </a:solidFill>
              </a:rPr>
              <a:t>Reply</a:t>
            </a:r>
            <a:r>
              <a:rPr lang="en-US" sz="1100" dirty="0"/>
              <a:t>&lt;</a:t>
            </a:r>
            <a:r>
              <a:rPr lang="en-US" sz="1100" dirty="0" err="1"/>
              <a:t>ShipmentReserved</a:t>
            </a:r>
            <a:r>
              <a:rPr lang="en-US" sz="1100" dirty="0"/>
              <a:t>&gt;()</a:t>
            </a:r>
            <a:endParaRPr lang="it-IT" sz="1100" dirty="0"/>
          </a:p>
        </p:txBody>
      </p:sp>
      <p:sp>
        <p:nvSpPr>
          <p:cNvPr id="50" name="Rectangle 49"/>
          <p:cNvSpPr/>
          <p:nvPr/>
        </p:nvSpPr>
        <p:spPr>
          <a:xfrm>
            <a:off x="3714688" y="4413833"/>
            <a:ext cx="126152" cy="12920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1149786" y="5563770"/>
            <a:ext cx="255204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13962" y="5531283"/>
            <a:ext cx="245183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pPr algn="r"/>
            <a:r>
              <a:rPr lang="en-US" sz="1100" b="1" dirty="0">
                <a:solidFill>
                  <a:srgbClr val="FF0000"/>
                </a:solidFill>
              </a:rPr>
              <a:t>ReplyToOriginator</a:t>
            </a:r>
            <a:r>
              <a:rPr lang="en-US" sz="1100" dirty="0"/>
              <a:t>&lt;ShipmentStarted&gt;()</a:t>
            </a:r>
            <a:endParaRPr lang="it-IT" sz="1100" dirty="0"/>
          </a:p>
        </p:txBody>
      </p:sp>
      <p:sp>
        <p:nvSpPr>
          <p:cNvPr id="53" name="Rectangle 52"/>
          <p:cNvSpPr/>
          <p:nvPr/>
        </p:nvSpPr>
        <p:spPr>
          <a:xfrm>
            <a:off x="1008804" y="5409119"/>
            <a:ext cx="137708" cy="5213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845358" y="5318153"/>
            <a:ext cx="256696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99225" y="5046010"/>
            <a:ext cx="2532991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r>
              <a:rPr lang="en-US" sz="1100" b="1">
                <a:solidFill>
                  <a:srgbClr val="FF0000"/>
                </a:solidFill>
              </a:rPr>
              <a:t>Reply</a:t>
            </a:r>
            <a:r>
              <a:rPr lang="en-US" sz="1100"/>
              <a:t>&lt;</a:t>
            </a:r>
            <a:r>
              <a:rPr lang="en-US" sz="1100" dirty="0" err="1"/>
              <a:t>ShipOrder</a:t>
            </a:r>
            <a:r>
              <a:rPr lang="en-US" sz="1100" dirty="0"/>
              <a:t>&gt;()</a:t>
            </a:r>
            <a:endParaRPr lang="it-IT" sz="1100" dirty="0"/>
          </a:p>
        </p:txBody>
      </p:sp>
      <p:sp>
        <p:nvSpPr>
          <p:cNvPr id="33" name="Rectangle 32"/>
          <p:cNvSpPr/>
          <p:nvPr/>
        </p:nvSpPr>
        <p:spPr>
          <a:xfrm>
            <a:off x="6418511" y="5222208"/>
            <a:ext cx="120871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162143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34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Mauro Servienti</dc:creator>
  <cp:lastModifiedBy>simon</cp:lastModifiedBy>
  <cp:revision>9</cp:revision>
  <dcterms:created xsi:type="dcterms:W3CDTF">2015-06-04T16:03:29Z</dcterms:created>
  <dcterms:modified xsi:type="dcterms:W3CDTF">2016-08-23T04:44:02Z</dcterms:modified>
</cp:coreProperties>
</file>