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grams" id="{8D796300-D44B-554A-8E7B-E18B3DC8256B}">
          <p14:sldIdLst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3"/>
    <p:restoredTop sz="94667"/>
  </p:normalViewPr>
  <p:slideViewPr>
    <p:cSldViewPr snapToGrid="0" snapToObjects="1">
      <p:cViewPr>
        <p:scale>
          <a:sx n="100" d="100"/>
          <a:sy n="100" d="100"/>
        </p:scale>
        <p:origin x="8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057E-786E-9243-84FD-DF8F58DF811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54A4-2C3E-9141-AD53-30BCD2858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5569068" y="2605201"/>
            <a:ext cx="1358327" cy="1274520"/>
            <a:chOff x="7747000" y="4252240"/>
            <a:chExt cx="1358327" cy="1274520"/>
          </a:xfrm>
        </p:grpSpPr>
        <p:grpSp>
          <p:nvGrpSpPr>
            <p:cNvPr id="88" name="Group 87"/>
            <p:cNvGrpSpPr/>
            <p:nvPr/>
          </p:nvGrpSpPr>
          <p:grpSpPr>
            <a:xfrm>
              <a:off x="7747000" y="4252240"/>
              <a:ext cx="1358327" cy="1274520"/>
              <a:chOff x="8775700" y="3208580"/>
              <a:chExt cx="1358327" cy="127452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8898727" y="3208580"/>
                <a:ext cx="1235300" cy="1159828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775700" y="3788494"/>
                <a:ext cx="740677" cy="6946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 flipH="1">
              <a:off x="7869999" y="4813300"/>
              <a:ext cx="1" cy="223762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774984" y="3425817"/>
            <a:ext cx="1419727" cy="962526"/>
            <a:chOff x="596684" y="2244717"/>
            <a:chExt cx="1419727" cy="962526"/>
          </a:xfrm>
        </p:grpSpPr>
        <p:sp>
          <p:nvSpPr>
            <p:cNvPr id="33" name="Can 32"/>
            <p:cNvSpPr/>
            <p:nvPr/>
          </p:nvSpPr>
          <p:spPr>
            <a:xfrm rot="16200000">
              <a:off x="674889" y="2274796"/>
              <a:ext cx="372979" cy="52938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61379" y="2244717"/>
              <a:ext cx="1155032" cy="96252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ClientUI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724100" y="3425817"/>
            <a:ext cx="1377696" cy="712594"/>
            <a:chOff x="2753189" y="1380947"/>
            <a:chExt cx="1377696" cy="712594"/>
          </a:xfrm>
        </p:grpSpPr>
        <p:pic>
          <p:nvPicPr>
            <p:cNvPr id="90" name="Picture 6" descr="http://www.clipartbest.com/download?clipart=4i9EXeKA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175" y="1619816"/>
              <a:ext cx="473724" cy="4737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/>
          </p:spPr>
        </p:pic>
        <p:sp>
          <p:nvSpPr>
            <p:cNvPr id="91" name="TextBox 90"/>
            <p:cNvSpPr txBox="1"/>
            <p:nvPr/>
          </p:nvSpPr>
          <p:spPr>
            <a:xfrm>
              <a:off x="2753189" y="1380947"/>
              <a:ext cx="137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PlaceOrder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583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V="1">
            <a:off x="5526959" y="3081262"/>
            <a:ext cx="1657241" cy="837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74884" y="2778117"/>
            <a:ext cx="1419727" cy="962526"/>
            <a:chOff x="596684" y="2244717"/>
            <a:chExt cx="1419727" cy="962526"/>
          </a:xfrm>
        </p:grpSpPr>
        <p:sp>
          <p:nvSpPr>
            <p:cNvPr id="33" name="Can 32"/>
            <p:cNvSpPr/>
            <p:nvPr/>
          </p:nvSpPr>
          <p:spPr>
            <a:xfrm rot="16200000">
              <a:off x="674889" y="2274796"/>
              <a:ext cx="372979" cy="52938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61379" y="2244717"/>
              <a:ext cx="1155032" cy="96252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ClientUI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41092" y="2774384"/>
            <a:ext cx="1419727" cy="962526"/>
            <a:chOff x="1152508" y="4885360"/>
            <a:chExt cx="1419727" cy="962526"/>
          </a:xfrm>
        </p:grpSpPr>
        <p:sp>
          <p:nvSpPr>
            <p:cNvPr id="43" name="Can 42"/>
            <p:cNvSpPr/>
            <p:nvPr/>
          </p:nvSpPr>
          <p:spPr>
            <a:xfrm rot="16200000">
              <a:off x="1230713" y="4915439"/>
              <a:ext cx="372979" cy="52938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417203" y="4885360"/>
              <a:ext cx="1155032" cy="96252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Sales</a:t>
              </a:r>
              <a:endParaRPr lang="en-US" dirty="0"/>
            </a:p>
          </p:txBody>
        </p:sp>
      </p:grpSp>
      <p:pic>
        <p:nvPicPr>
          <p:cNvPr id="2" name="Picture 6" descr="http://www.clipartbest.com/download?clipart=4i9EXeK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75" y="2661216"/>
            <a:ext cx="473724" cy="4737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</p:pic>
      <p:sp>
        <p:nvSpPr>
          <p:cNvPr id="46" name="TextBox 45"/>
          <p:cNvSpPr txBox="1"/>
          <p:nvPr/>
        </p:nvSpPr>
        <p:spPr>
          <a:xfrm>
            <a:off x="5610689" y="2422347"/>
            <a:ext cx="137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PlaceOrder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7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V="1">
            <a:off x="2669459" y="2039862"/>
            <a:ext cx="1657241" cy="837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77639" y="2808224"/>
            <a:ext cx="1474838" cy="174121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48884" y="2048234"/>
            <a:ext cx="3279426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172206" y="2808224"/>
            <a:ext cx="1846062" cy="163293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117384" y="1736717"/>
            <a:ext cx="1419727" cy="962526"/>
            <a:chOff x="596684" y="2244717"/>
            <a:chExt cx="1419727" cy="962526"/>
          </a:xfrm>
        </p:grpSpPr>
        <p:sp>
          <p:nvSpPr>
            <p:cNvPr id="33" name="Can 32"/>
            <p:cNvSpPr/>
            <p:nvPr/>
          </p:nvSpPr>
          <p:spPr>
            <a:xfrm rot="16200000">
              <a:off x="674889" y="2274796"/>
              <a:ext cx="372979" cy="52938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61379" y="2244717"/>
              <a:ext cx="1155032" cy="96252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ClientUI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08310" y="4512760"/>
            <a:ext cx="1419727" cy="962526"/>
            <a:chOff x="6287610" y="5020760"/>
            <a:chExt cx="1419727" cy="962526"/>
          </a:xfrm>
        </p:grpSpPr>
        <p:sp>
          <p:nvSpPr>
            <p:cNvPr id="37" name="Can 36"/>
            <p:cNvSpPr/>
            <p:nvPr/>
          </p:nvSpPr>
          <p:spPr>
            <a:xfrm rot="16200000">
              <a:off x="6365815" y="5050839"/>
              <a:ext cx="372979" cy="52938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552305" y="5020760"/>
              <a:ext cx="1155032" cy="96252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Shipping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75619" y="1732984"/>
            <a:ext cx="1419727" cy="962526"/>
            <a:chOff x="8754919" y="2240984"/>
            <a:chExt cx="1419727" cy="962526"/>
          </a:xfrm>
        </p:grpSpPr>
        <p:sp>
          <p:nvSpPr>
            <p:cNvPr id="40" name="Can 39"/>
            <p:cNvSpPr/>
            <p:nvPr/>
          </p:nvSpPr>
          <p:spPr>
            <a:xfrm rot="16200000">
              <a:off x="8833124" y="2271063"/>
              <a:ext cx="372979" cy="52938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019614" y="2240984"/>
              <a:ext cx="1155032" cy="96252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Billing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83592" y="1732984"/>
            <a:ext cx="1419727" cy="962526"/>
            <a:chOff x="1152508" y="4885360"/>
            <a:chExt cx="1419727" cy="962526"/>
          </a:xfrm>
        </p:grpSpPr>
        <p:sp>
          <p:nvSpPr>
            <p:cNvPr id="43" name="Can 42"/>
            <p:cNvSpPr/>
            <p:nvPr/>
          </p:nvSpPr>
          <p:spPr>
            <a:xfrm rot="16200000">
              <a:off x="1230713" y="4915439"/>
              <a:ext cx="372979" cy="52938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417203" y="4885360"/>
              <a:ext cx="1155032" cy="96252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Sales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06213" y="1372426"/>
            <a:ext cx="1637165" cy="721115"/>
            <a:chOff x="1756942" y="712747"/>
            <a:chExt cx="1637165" cy="721115"/>
          </a:xfrm>
        </p:grpSpPr>
        <p:pic>
          <p:nvPicPr>
            <p:cNvPr id="2" name="Picture 6" descr="http://www.clipartbest.com/download?clipart=4i9EXeKA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904" y="960137"/>
              <a:ext cx="473724" cy="4737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/>
          </p:spPr>
        </p:pic>
        <p:sp>
          <p:nvSpPr>
            <p:cNvPr id="46" name="TextBox 45"/>
            <p:cNvSpPr txBox="1"/>
            <p:nvPr/>
          </p:nvSpPr>
          <p:spPr>
            <a:xfrm>
              <a:off x="2016411" y="712747"/>
              <a:ext cx="137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PlaceOrder</a:t>
              </a:r>
              <a:endParaRPr lang="en-US" dirty="0" smtClean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6942" y="810564"/>
              <a:ext cx="308208" cy="173697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4269888" y="3319786"/>
            <a:ext cx="1682277" cy="718087"/>
            <a:chOff x="5795215" y="712747"/>
            <a:chExt cx="1682277" cy="718087"/>
          </a:xfrm>
        </p:grpSpPr>
        <p:pic>
          <p:nvPicPr>
            <p:cNvPr id="53" name="Picture 6" descr="http://www.clipartbest.com/download?clipart=4i9EXeKA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95" y="957109"/>
              <a:ext cx="473724" cy="4737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/>
          </p:spPr>
        </p:pic>
        <p:sp>
          <p:nvSpPr>
            <p:cNvPr id="54" name="TextBox 53"/>
            <p:cNvSpPr txBox="1"/>
            <p:nvPr/>
          </p:nvSpPr>
          <p:spPr>
            <a:xfrm>
              <a:off x="6054683" y="712747"/>
              <a:ext cx="14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OrderPlaced</a:t>
              </a:r>
              <a:endParaRPr lang="en-US" dirty="0" smtClean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215" y="737856"/>
              <a:ext cx="296045" cy="319114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9013068" y="3723067"/>
            <a:ext cx="1682277" cy="718087"/>
            <a:chOff x="5795215" y="712747"/>
            <a:chExt cx="1682277" cy="718087"/>
          </a:xfrm>
        </p:grpSpPr>
        <p:pic>
          <p:nvPicPr>
            <p:cNvPr id="57" name="Picture 6" descr="http://www.clipartbest.com/download?clipart=4i9EXeKA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95" y="957109"/>
              <a:ext cx="473724" cy="4737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/>
          </p:spPr>
        </p:pic>
        <p:sp>
          <p:nvSpPr>
            <p:cNvPr id="58" name="TextBox 57"/>
            <p:cNvSpPr txBox="1"/>
            <p:nvPr/>
          </p:nvSpPr>
          <p:spPr>
            <a:xfrm>
              <a:off x="6054683" y="712747"/>
              <a:ext cx="14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OrderBilled</a:t>
              </a:r>
              <a:endParaRPr lang="en-US" dirty="0" smtClean="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215" y="737856"/>
              <a:ext cx="296045" cy="319114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753144" y="1373940"/>
            <a:ext cx="1682277" cy="718087"/>
            <a:chOff x="5795215" y="712747"/>
            <a:chExt cx="1682277" cy="718087"/>
          </a:xfrm>
        </p:grpSpPr>
        <p:pic>
          <p:nvPicPr>
            <p:cNvPr id="61" name="Picture 6" descr="http://www.clipartbest.com/download?clipart=4i9EXeKA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95" y="957109"/>
              <a:ext cx="473724" cy="4737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/>
          </p:spPr>
        </p:pic>
        <p:sp>
          <p:nvSpPr>
            <p:cNvPr id="62" name="TextBox 61"/>
            <p:cNvSpPr txBox="1"/>
            <p:nvPr/>
          </p:nvSpPr>
          <p:spPr>
            <a:xfrm>
              <a:off x="6054683" y="712747"/>
              <a:ext cx="14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OrderPlaced</a:t>
              </a:r>
              <a:endParaRPr lang="en-US" dirty="0" smtClean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215" y="737856"/>
              <a:ext cx="296045" cy="319114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382078" y="4739670"/>
            <a:ext cx="1638300" cy="735616"/>
            <a:chOff x="1346200" y="5309584"/>
            <a:chExt cx="1638300" cy="735616"/>
          </a:xfrm>
        </p:grpSpPr>
        <p:sp>
          <p:nvSpPr>
            <p:cNvPr id="69" name="Rectangle 68"/>
            <p:cNvSpPr/>
            <p:nvPr/>
          </p:nvSpPr>
          <p:spPr>
            <a:xfrm>
              <a:off x="1346200" y="5309584"/>
              <a:ext cx="1638300" cy="735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8828" y="5649385"/>
              <a:ext cx="296045" cy="319114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1826" y="5407402"/>
              <a:ext cx="308208" cy="173697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804873" y="5309584"/>
              <a:ext cx="117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04873" y="5626025"/>
              <a:ext cx="117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3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Boike</cp:lastModifiedBy>
  <cp:revision>7</cp:revision>
  <dcterms:created xsi:type="dcterms:W3CDTF">2015-10-05T14:34:46Z</dcterms:created>
  <dcterms:modified xsi:type="dcterms:W3CDTF">2016-10-25T20:36:21Z</dcterms:modified>
</cp:coreProperties>
</file>