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9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9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37A6-3F9C-48AA-A395-6B270EACA69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A4BC-5150-4BBA-8D11-47DA51D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4823" y="3091544"/>
            <a:ext cx="14107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Transport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3796937" y="2582092"/>
            <a:ext cx="374469" cy="162850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1406" y="3091544"/>
            <a:ext cx="12801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Pipeline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47361" y="3091544"/>
            <a:ext cx="128016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User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23316" y="3091543"/>
            <a:ext cx="12801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Pipeline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1854" y="3091543"/>
            <a:ext cx="14107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Transport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4769866" y="2873353"/>
            <a:ext cx="374469" cy="11190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062381" y="3624464"/>
            <a:ext cx="859930" cy="369332"/>
            <a:chOff x="8342811" y="5373189"/>
            <a:chExt cx="859930" cy="369332"/>
          </a:xfrm>
        </p:grpSpPr>
        <p:sp>
          <p:nvSpPr>
            <p:cNvPr id="11" name="Star: 5 Points 10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69234" y="537318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send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83894" y="3861383"/>
            <a:ext cx="1319479" cy="369332"/>
            <a:chOff x="8342811" y="5373189"/>
            <a:chExt cx="1319479" cy="369332"/>
          </a:xfrm>
        </p:grpSpPr>
        <p:sp>
          <p:nvSpPr>
            <p:cNvPr id="18" name="Star: 5 Points 17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9234" y="5373189"/>
              <a:ext cx="10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Complete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06221" y="2008833"/>
            <a:ext cx="90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Receive</a:t>
            </a:r>
          </a:p>
          <a:p>
            <a:r>
              <a:rPr lang="nl-BE" dirty="0"/>
              <a:t>Scope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176950" y="3662108"/>
            <a:ext cx="1779733" cy="369332"/>
            <a:chOff x="8342811" y="5373189"/>
            <a:chExt cx="1779733" cy="369332"/>
          </a:xfrm>
        </p:grpSpPr>
        <p:sp>
          <p:nvSpPr>
            <p:cNvPr id="22" name="Star: 5 Points 21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69234" y="5373189"/>
              <a:ext cx="1553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DB connection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222709" y="2266058"/>
            <a:ext cx="9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Handler</a:t>
            </a:r>
          </a:p>
          <a:p>
            <a:r>
              <a:rPr lang="nl-BE" dirty="0"/>
              <a:t>Scope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097512" y="4132642"/>
            <a:ext cx="1319479" cy="369332"/>
            <a:chOff x="8342811" y="5373189"/>
            <a:chExt cx="1319479" cy="369332"/>
          </a:xfrm>
        </p:grpSpPr>
        <p:sp>
          <p:nvSpPr>
            <p:cNvPr id="26" name="Star: 5 Points 25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69234" y="5373189"/>
              <a:ext cx="10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Complete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66440" y="4135220"/>
            <a:ext cx="875960" cy="369332"/>
            <a:chOff x="8342811" y="5373189"/>
            <a:chExt cx="875960" cy="369332"/>
          </a:xfrm>
        </p:grpSpPr>
        <p:sp>
          <p:nvSpPr>
            <p:cNvPr id="29" name="Star: 5 Points 28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69234" y="5373189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Send</a:t>
              </a:r>
              <a:endParaRPr lang="en-US" dirty="0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8987248" y="3945414"/>
            <a:ext cx="0" cy="3309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83894" y="4054272"/>
            <a:ext cx="0" cy="3309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V="1">
            <a:off x="4171406" y="4208450"/>
            <a:ext cx="5686697" cy="2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144335" y="3983838"/>
            <a:ext cx="4713768" cy="46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92458" y="4789028"/>
            <a:ext cx="3956939" cy="15856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dirty="0"/>
              <a:t>Transaction enlistments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084110" y="5082985"/>
            <a:ext cx="1541911" cy="369332"/>
            <a:chOff x="8342811" y="5373189"/>
            <a:chExt cx="1541911" cy="369332"/>
          </a:xfrm>
        </p:grpSpPr>
        <p:sp>
          <p:nvSpPr>
            <p:cNvPr id="34" name="Star: 5 Points 33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69234" y="5373189"/>
              <a:ext cx="1315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User owned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84110" y="5478958"/>
            <a:ext cx="2967238" cy="369332"/>
            <a:chOff x="8342811" y="5373189"/>
            <a:chExt cx="2967238" cy="369332"/>
          </a:xfrm>
        </p:grpSpPr>
        <p:sp>
          <p:nvSpPr>
            <p:cNvPr id="37" name="Star: 5 Points 36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69234" y="5373189"/>
              <a:ext cx="274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Transport owned </a:t>
              </a:r>
              <a:r>
                <a:rPr lang="nl-BE" sz="1200" dirty="0"/>
                <a:t>(Would throw)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84110" y="5850797"/>
            <a:ext cx="3896915" cy="369332"/>
            <a:chOff x="8342811" y="5373189"/>
            <a:chExt cx="3896915" cy="369332"/>
          </a:xfrm>
        </p:grpSpPr>
        <p:sp>
          <p:nvSpPr>
            <p:cNvPr id="40" name="Star: 5 Points 39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69234" y="5373189"/>
              <a:ext cx="3670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Transport owned </a:t>
              </a:r>
              <a:r>
                <a:rPr lang="nl-BE" sz="1050" dirty="0"/>
                <a:t>(Volatile IEnlistmentNotfication)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2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545895" y="3090294"/>
            <a:ext cx="1280160" cy="6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Handler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4823" y="3091544"/>
            <a:ext cx="14107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Transport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3796937" y="2582092"/>
            <a:ext cx="374469" cy="24668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1406" y="3091544"/>
            <a:ext cx="12801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Incoming Pipeline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905899" y="3093243"/>
            <a:ext cx="1410788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User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45895" y="3951732"/>
            <a:ext cx="277079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Outgoing Pipeline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360232" y="3941321"/>
            <a:ext cx="14107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Transport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6586798" y="2743888"/>
            <a:ext cx="374469" cy="11190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216281" y="4493957"/>
            <a:ext cx="1196560" cy="369332"/>
            <a:chOff x="8342811" y="5373189"/>
            <a:chExt cx="1196560" cy="369332"/>
          </a:xfrm>
        </p:grpSpPr>
        <p:sp>
          <p:nvSpPr>
            <p:cNvPr id="12" name="Star: 5 Points 11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9234" y="537318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Send via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51746" y="4678624"/>
            <a:ext cx="1319479" cy="369332"/>
            <a:chOff x="8342811" y="5373189"/>
            <a:chExt cx="1319479" cy="369332"/>
          </a:xfrm>
        </p:grpSpPr>
        <p:sp>
          <p:nvSpPr>
            <p:cNvPr id="15" name="Star: 5 Points 14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69234" y="5373189"/>
              <a:ext cx="10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Complete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106221" y="2008833"/>
            <a:ext cx="90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Receive</a:t>
            </a:r>
          </a:p>
          <a:p>
            <a:r>
              <a:rPr lang="nl-BE" dirty="0"/>
              <a:t>Scope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741215" y="3528707"/>
            <a:ext cx="1779733" cy="369332"/>
            <a:chOff x="8342811" y="5373189"/>
            <a:chExt cx="1779733" cy="369332"/>
          </a:xfrm>
        </p:grpSpPr>
        <p:sp>
          <p:nvSpPr>
            <p:cNvPr id="19" name="Star: 5 Points 18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69234" y="5373189"/>
              <a:ext cx="1553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DB connection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88701" y="2344962"/>
            <a:ext cx="9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Handler</a:t>
            </a:r>
          </a:p>
          <a:p>
            <a:r>
              <a:rPr lang="nl-BE" dirty="0"/>
              <a:t>Scope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>
            <a:off x="5374512" y="2730035"/>
            <a:ext cx="374469" cy="11190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48136" y="2344962"/>
            <a:ext cx="102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Suppress</a:t>
            </a:r>
          </a:p>
          <a:p>
            <a:r>
              <a:rPr lang="nl-BE" dirty="0"/>
              <a:t>Scope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76867" y="4993667"/>
            <a:ext cx="5750905" cy="43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711897" y="3861168"/>
            <a:ext cx="1791633" cy="17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14081" y="5460270"/>
            <a:ext cx="3956939" cy="11522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dirty="0"/>
              <a:t>Transaction enlistments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997027" y="5730144"/>
            <a:ext cx="1541911" cy="369332"/>
            <a:chOff x="8342811" y="5373189"/>
            <a:chExt cx="1541911" cy="369332"/>
          </a:xfrm>
        </p:grpSpPr>
        <p:sp>
          <p:nvSpPr>
            <p:cNvPr id="29" name="Star: 5 Points 28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69234" y="5373189"/>
              <a:ext cx="1315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User owned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97027" y="6088647"/>
            <a:ext cx="2075904" cy="369332"/>
            <a:chOff x="8342811" y="5373189"/>
            <a:chExt cx="2075904" cy="369332"/>
          </a:xfrm>
        </p:grpSpPr>
        <p:sp>
          <p:nvSpPr>
            <p:cNvPr id="35" name="Star: 5 Points 34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69234" y="5373189"/>
              <a:ext cx="184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Transport owned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87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931293" y="3088595"/>
            <a:ext cx="1280160" cy="6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Handler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4823" y="3091544"/>
            <a:ext cx="14107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Transport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3796937" y="2582092"/>
            <a:ext cx="374469" cy="24668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1406" y="3091544"/>
            <a:ext cx="266409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Incoming Pipeline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291297" y="3091544"/>
            <a:ext cx="1410788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User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1293" y="3951732"/>
            <a:ext cx="13853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Outgoing Pipeline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360232" y="3941321"/>
            <a:ext cx="14107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Transport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4576204" y="3491425"/>
            <a:ext cx="374469" cy="11190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216281" y="4493957"/>
            <a:ext cx="1196560" cy="369332"/>
            <a:chOff x="8342811" y="5373189"/>
            <a:chExt cx="1196560" cy="369332"/>
          </a:xfrm>
        </p:grpSpPr>
        <p:sp>
          <p:nvSpPr>
            <p:cNvPr id="12" name="Star: 5 Points 11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9234" y="537318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Send via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51746" y="4678624"/>
            <a:ext cx="1319479" cy="369332"/>
            <a:chOff x="8342811" y="5373189"/>
            <a:chExt cx="1319479" cy="369332"/>
          </a:xfrm>
        </p:grpSpPr>
        <p:sp>
          <p:nvSpPr>
            <p:cNvPr id="15" name="Star: 5 Points 14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69234" y="5373189"/>
              <a:ext cx="10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Complete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106221" y="2008833"/>
            <a:ext cx="90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Receive</a:t>
            </a:r>
          </a:p>
          <a:p>
            <a:r>
              <a:rPr lang="nl-BE" dirty="0"/>
              <a:t>Scope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73347" y="4171798"/>
            <a:ext cx="1779733" cy="369332"/>
            <a:chOff x="8342811" y="5373189"/>
            <a:chExt cx="1779733" cy="369332"/>
          </a:xfrm>
        </p:grpSpPr>
        <p:sp>
          <p:nvSpPr>
            <p:cNvPr id="19" name="Star: 5 Points 18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69234" y="5373189"/>
              <a:ext cx="1553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DB connection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01145" y="3917122"/>
            <a:ext cx="17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Behavior Scope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rot="5400000">
            <a:off x="4575620" y="3201046"/>
            <a:ext cx="374469" cy="11190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01145" y="3651893"/>
            <a:ext cx="16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Suppress Scope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76867" y="4993667"/>
            <a:ext cx="5750905" cy="43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V="1">
            <a:off x="6874677" y="3755819"/>
            <a:ext cx="0" cy="8957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14081" y="5460270"/>
            <a:ext cx="3956939" cy="11522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dirty="0"/>
              <a:t>Transaction enlistments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997027" y="5730144"/>
            <a:ext cx="1541911" cy="369332"/>
            <a:chOff x="8342811" y="5373189"/>
            <a:chExt cx="1541911" cy="369332"/>
          </a:xfrm>
        </p:grpSpPr>
        <p:sp>
          <p:nvSpPr>
            <p:cNvPr id="29" name="Star: 5 Points 28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69234" y="5373189"/>
              <a:ext cx="1315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User owned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97027" y="6088647"/>
            <a:ext cx="2075904" cy="369332"/>
            <a:chOff x="8342811" y="5373189"/>
            <a:chExt cx="2075904" cy="369332"/>
          </a:xfrm>
        </p:grpSpPr>
        <p:sp>
          <p:nvSpPr>
            <p:cNvPr id="35" name="Star: 5 Points 34"/>
            <p:cNvSpPr/>
            <p:nvPr/>
          </p:nvSpPr>
          <p:spPr>
            <a:xfrm>
              <a:off x="8342811" y="5448997"/>
              <a:ext cx="226423" cy="217715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69234" y="5373189"/>
              <a:ext cx="184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Transport owned</a:t>
              </a:r>
              <a:endParaRPr lang="en-US" dirty="0"/>
            </a:p>
          </p:txBody>
        </p:sp>
      </p:grpSp>
      <p:sp>
        <p:nvSpPr>
          <p:cNvPr id="2" name="Cylinder 1"/>
          <p:cNvSpPr/>
          <p:nvPr/>
        </p:nvSpPr>
        <p:spPr>
          <a:xfrm>
            <a:off x="4583927" y="4246121"/>
            <a:ext cx="402671" cy="29352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/>
          <p:cNvSpPr/>
          <p:nvPr/>
        </p:nvSpPr>
        <p:spPr>
          <a:xfrm rot="16200000">
            <a:off x="3783103" y="3640185"/>
            <a:ext cx="548640" cy="8969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5189" y="2029097"/>
            <a:ext cx="1262743" cy="98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Endpoint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7134" y="2029097"/>
            <a:ext cx="1262743" cy="98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Endpoint 2</a:t>
            </a:r>
            <a:endParaRPr lang="en-US" dirty="0"/>
          </a:p>
        </p:txBody>
      </p:sp>
      <p:sp>
        <p:nvSpPr>
          <p:cNvPr id="7" name="Cylinder 6"/>
          <p:cNvSpPr/>
          <p:nvPr/>
        </p:nvSpPr>
        <p:spPr>
          <a:xfrm rot="16200000">
            <a:off x="7528562" y="3640185"/>
            <a:ext cx="548640" cy="8969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1"/>
            <a:endCxn id="5" idx="2"/>
          </p:cNvCxnSpPr>
          <p:nvPr/>
        </p:nvCxnSpPr>
        <p:spPr>
          <a:xfrm flipH="1" flipV="1">
            <a:off x="2956561" y="3013166"/>
            <a:ext cx="652371" cy="107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5762" y="4088676"/>
            <a:ext cx="113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1. Receive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587932" y="2521132"/>
            <a:ext cx="3766459" cy="15675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85524" y="2417646"/>
            <a:ext cx="15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2. Logical Send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4" idx="4"/>
          </p:cNvCxnSpPr>
          <p:nvPr/>
        </p:nvCxnSpPr>
        <p:spPr>
          <a:xfrm>
            <a:off x="3587932" y="2521132"/>
            <a:ext cx="469492" cy="1293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04955" y="3260942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3. Actual Send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3587932" y="2521132"/>
            <a:ext cx="813355" cy="12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75625" y="3477769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3. Complete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>
            <a:off x="4505915" y="4088677"/>
            <a:ext cx="2848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1203" y="4129138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3. Forward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3"/>
            <a:endCxn id="6" idx="1"/>
          </p:cNvCxnSpPr>
          <p:nvPr/>
        </p:nvCxnSpPr>
        <p:spPr>
          <a:xfrm flipV="1">
            <a:off x="8251374" y="2521132"/>
            <a:ext cx="365760" cy="1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91392" y="3260942"/>
            <a:ext cx="113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4. Receive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 rot="5400000">
            <a:off x="3527829" y="1904320"/>
            <a:ext cx="320069" cy="69924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71777" y="1712101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Transaction Scope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66607" y="3260942"/>
            <a:ext cx="3727802" cy="145090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nl-BE" dirty="0"/>
              <a:t>Atomic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114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22</cp:revision>
  <dcterms:created xsi:type="dcterms:W3CDTF">2016-08-09T11:39:32Z</dcterms:created>
  <dcterms:modified xsi:type="dcterms:W3CDTF">2017-05-08T08:51:07Z</dcterms:modified>
</cp:coreProperties>
</file>