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43F17-252A-8BCD-BADE-12B2D7B2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448E1F-0C62-194A-9FCB-7CD51A9A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176E0-A682-97E7-71BA-91AC6F88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DA37-0AE0-1C28-42BE-68ED3B0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4D65A-03A6-8824-7C64-42A7281C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39419-3DAB-BC9F-2214-1498CEEA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A2581B-5ED7-A6C9-6BF3-9817F766E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2A646-4A37-3819-0D25-895514B1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195049-AD83-1B6A-69D8-320DB7F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1443F-5E3B-240E-8FDA-93043219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1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EF866D-105F-674F-F983-FEA431113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BD6388-2850-362D-5408-8FCA4D620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DCF2D-34A2-3CAD-D76A-28419771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15225-483B-185E-F089-0F0C12AF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F662C-1819-918B-5515-0B6FD66E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82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4DFC8-C95E-1C3C-C47A-B42B131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611AE-3424-2E08-C5B6-AEA2C9B3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03855-9153-E983-6FEB-44382AB5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DE382-3B1E-C39F-BCB1-DDD55A06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12D92-E4F4-A0AD-315B-DD80BFDE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4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A5B5-B32A-AC0D-7EE5-31A26BD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83BF1F-82FB-D499-4DC1-CBD521158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D91AC-ED77-A950-B5A7-B8B6CC4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653BC-565F-F9DF-049D-C33C814E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6783D3-F6A6-8592-EE82-820F8618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BED37-354A-A74E-3570-75F1621A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F926B-C192-447E-78ED-B78BAF5D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F15FC9-74C2-FCDA-2A2A-4C509BA4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14619-FAD3-B7C8-424D-28376E4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782732-C5C5-74A6-74D1-9E2BBDF7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C6775B-55C7-5B26-63DD-A867CACE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0643E-2997-96B3-E131-283C7700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4EA6A-5860-5463-4369-0F3690D4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5F44B0-FF49-F4E7-B086-70B608B5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285CFA-263D-6397-7413-DAA4F2C1C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B90F7-AB99-E966-6779-BCDF2D5D1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62825F-C728-5BA0-E7FF-2AEF11BB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3851F1-1280-8364-A46C-9C6B66EC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CD9AF6-2EA5-CABF-72D4-97F04498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863D-5094-97EE-9B55-F98FBED7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9A81A-4A36-3FFF-A0AC-888F6E76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0CCFF3-9D71-B586-5606-3FE4E980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A3D6AC-2AD3-04FA-4080-A6460A4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BBA906-6178-8B7F-A818-40F46F2F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CD4D3E-30EA-8845-DEF3-7814F6DD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BE643F-F88A-980C-737C-FE8F3D77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06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9947-4846-C7AD-14BF-E33A9926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28AB8-B5CD-3FF4-7AE1-EF9B81E2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504A34-4551-DCE4-D7E3-126E2F098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294F80-5E8B-51B9-8BAC-4FF26D6F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B472A-581E-D37D-A010-C02D80C0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3D6F6F-7AD6-79F3-E73D-B6A1CD42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5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5FBA0-DC42-732A-BEA1-9BB5512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6FC3FE-098A-AC5F-EC8B-34ED24BB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56F246-500A-CDA8-A615-DBB66809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8CBA02-28D5-8678-473F-161B009E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A66E6-BFE2-D4B6-B8B6-68BAB6AD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42A32-CF79-92BF-5AC3-964EC25C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41BBE-9016-86F7-46E2-D41A8B86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A7256A-C388-B5B3-B792-8B444528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4AA03-4012-8991-2DFB-105639F31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CD93-FB18-4ACF-A86D-3F5A74B015EF}" type="datetimeFigureOut">
              <a:rPr lang="ru-RU" smtClean="0"/>
              <a:t>09.07.2025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7CBF4-8C1D-EC07-30CA-6B89F85B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CC570-C694-0117-25D4-2FE8A21E6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34788-4425-4D9E-A2AD-DF8684D636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61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6B0E68-BA67-3DE5-0965-F1A1E6D9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595" y="5730836"/>
            <a:ext cx="8229600" cy="629427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Будь в спорте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4E2672D-A25A-1357-8408-3BA1FB580CB1}"/>
              </a:ext>
            </a:extLst>
          </p:cNvPr>
          <p:cNvSpPr txBox="1">
            <a:spLocks/>
          </p:cNvSpPr>
          <p:nvPr/>
        </p:nvSpPr>
        <p:spPr>
          <a:xfrm>
            <a:off x="3970020" y="341203"/>
            <a:ext cx="4251960" cy="62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1"/>
                </a:solidFill>
              </a:rPr>
              <a:t>Тренируйся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66AC11A-7E33-CBC2-C577-946188308567}"/>
              </a:ext>
            </a:extLst>
          </p:cNvPr>
          <p:cNvSpPr txBox="1">
            <a:spLocks/>
          </p:cNvSpPr>
          <p:nvPr/>
        </p:nvSpPr>
        <p:spPr>
          <a:xfrm>
            <a:off x="-281940" y="2721305"/>
            <a:ext cx="4251960" cy="84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1"/>
                </a:solidFill>
              </a:rPr>
              <a:t>Соревнуйся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DB216EC-CB28-1D66-2A53-A3281AA75FD8}"/>
              </a:ext>
            </a:extLst>
          </p:cNvPr>
          <p:cNvSpPr txBox="1">
            <a:spLocks/>
          </p:cNvSpPr>
          <p:nvPr/>
        </p:nvSpPr>
        <p:spPr>
          <a:xfrm>
            <a:off x="7940040" y="2721305"/>
            <a:ext cx="4251960" cy="629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b="1" dirty="0">
                <a:solidFill>
                  <a:schemeClr val="bg1"/>
                </a:solidFill>
              </a:rPr>
              <a:t>Общайся</a:t>
            </a:r>
          </a:p>
        </p:txBody>
      </p:sp>
    </p:spTree>
    <p:extLst>
      <p:ext uri="{BB962C8B-B14F-4D97-AF65-F5344CB8AC3E}">
        <p14:creationId xmlns:p14="http://schemas.microsoft.com/office/powerpoint/2010/main" val="272968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73FD99-2BDB-9DFB-424B-9A5DDFCE340C}"/>
              </a:ext>
            </a:extLst>
          </p:cNvPr>
          <p:cNvSpPr txBox="1"/>
          <p:nvPr/>
        </p:nvSpPr>
        <p:spPr>
          <a:xfrm>
            <a:off x="1452794" y="1229398"/>
            <a:ext cx="5893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1. Сложности с масштабированием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58E2-C117-18D2-89B8-AE76598F7204}"/>
              </a:ext>
            </a:extLst>
          </p:cNvPr>
          <p:cNvSpPr txBox="1"/>
          <p:nvPr/>
        </p:nvSpPr>
        <p:spPr>
          <a:xfrm>
            <a:off x="3942431" y="585641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3. Низкий уровень персонализации контента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062A8-79D8-0950-3E94-43B8726A7D1E}"/>
              </a:ext>
            </a:extLst>
          </p:cNvPr>
          <p:cNvSpPr txBox="1"/>
          <p:nvPr/>
        </p:nvSpPr>
        <p:spPr>
          <a:xfrm>
            <a:off x="6592126" y="122939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2. Устаревшие монолитные системы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E2E2F-08F5-294D-3294-289E005B7E43}"/>
              </a:ext>
            </a:extLst>
          </p:cNvPr>
          <p:cNvSpPr txBox="1"/>
          <p:nvPr/>
        </p:nvSpPr>
        <p:spPr>
          <a:xfrm>
            <a:off x="2625559" y="71855"/>
            <a:ext cx="816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Почему текущие решения теряют клиентов?</a:t>
            </a:r>
          </a:p>
        </p:txBody>
      </p:sp>
    </p:spTree>
    <p:extLst>
      <p:ext uri="{BB962C8B-B14F-4D97-AF65-F5344CB8AC3E}">
        <p14:creationId xmlns:p14="http://schemas.microsoft.com/office/powerpoint/2010/main" val="34996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108E6-9E3F-4C3E-8430-4A608934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20F90-0C86-9278-B331-7E27D6E4AE23}"/>
              </a:ext>
            </a:extLst>
          </p:cNvPr>
          <p:cNvSpPr txBox="1"/>
          <p:nvPr/>
        </p:nvSpPr>
        <p:spPr>
          <a:xfrm>
            <a:off x="0" y="1043731"/>
            <a:ext cx="320754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bg1"/>
                </a:solidFill>
              </a:rPr>
              <a:t>Микросервисная</a:t>
            </a:r>
            <a:r>
              <a:rPr lang="ru-RU" sz="2200" dirty="0">
                <a:solidFill>
                  <a:schemeClr val="bg1"/>
                </a:solidFill>
              </a:rPr>
              <a:t> архитектура обеспечивает </a:t>
            </a:r>
            <a:r>
              <a:rPr lang="ru-RU" sz="2200" b="1" dirty="0">
                <a:solidFill>
                  <a:schemeClr val="bg1"/>
                </a:solidFill>
              </a:rPr>
              <a:t>гибкость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Real-</a:t>
            </a:r>
            <a:r>
              <a:rPr lang="ru-RU" sz="2200" dirty="0" err="1">
                <a:solidFill>
                  <a:schemeClr val="bg1"/>
                </a:solidFill>
              </a:rPr>
              <a:t>time</a:t>
            </a:r>
            <a:r>
              <a:rPr lang="ru-RU" sz="2200" dirty="0">
                <a:solidFill>
                  <a:schemeClr val="bg1"/>
                </a:solidFill>
              </a:rPr>
              <a:t> аналитика повышает </a:t>
            </a:r>
            <a:r>
              <a:rPr lang="ru-RU" sz="2200" b="1" dirty="0">
                <a:solidFill>
                  <a:schemeClr val="bg1"/>
                </a:solidFill>
              </a:rPr>
              <a:t>вовлеченность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AI-рекомендации расширяют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      персонализацию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1205B-C23D-459A-E122-421A8B2016AC}"/>
              </a:ext>
            </a:extLst>
          </p:cNvPr>
          <p:cNvSpPr txBox="1"/>
          <p:nvPr/>
        </p:nvSpPr>
        <p:spPr>
          <a:xfrm>
            <a:off x="3023418" y="-53834"/>
            <a:ext cx="749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Технологии, которые работают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89E87-3831-2238-C92E-C8E55D63A62B}"/>
              </a:ext>
            </a:extLst>
          </p:cNvPr>
          <p:cNvSpPr txBox="1"/>
          <p:nvPr/>
        </p:nvSpPr>
        <p:spPr>
          <a:xfrm>
            <a:off x="9434819" y="1043731"/>
            <a:ext cx="32075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Челленджи и чат</a:t>
            </a:r>
          </a:p>
          <a:p>
            <a:r>
              <a:rPr lang="ru-RU" sz="2200" dirty="0">
                <a:solidFill>
                  <a:schemeClr val="bg1"/>
                </a:solidFill>
              </a:rPr>
              <a:t>       усиливают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       социальные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       коммуникации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Поддержка</a:t>
            </a:r>
          </a:p>
          <a:p>
            <a:r>
              <a:rPr lang="ru-RU" sz="2200" dirty="0">
                <a:solidFill>
                  <a:schemeClr val="bg1"/>
                </a:solidFill>
              </a:rPr>
              <a:t>      гаджетов создает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      мобильность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Продвинутые функции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    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68706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8B745-000B-1FF4-D54B-94B547F2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D105D-1632-977F-1BC3-BBE237228674}"/>
              </a:ext>
            </a:extLst>
          </p:cNvPr>
          <p:cNvSpPr txBox="1"/>
          <p:nvPr/>
        </p:nvSpPr>
        <p:spPr>
          <a:xfrm>
            <a:off x="3451123" y="0"/>
            <a:ext cx="5660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Почему выбирают именно нас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D60C-98D3-6C71-14A4-C45407B072ED}"/>
              </a:ext>
            </a:extLst>
          </p:cNvPr>
          <p:cNvSpPr txBox="1"/>
          <p:nvPr/>
        </p:nvSpPr>
        <p:spPr>
          <a:xfrm>
            <a:off x="5560142" y="5039171"/>
            <a:ext cx="6631858" cy="1240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200" b="1" i="0" dirty="0">
                <a:solidFill>
                  <a:srgbClr val="F8FAFF"/>
                </a:solidFill>
                <a:effectLst/>
                <a:latin typeface="quote-cjk-patch"/>
              </a:rPr>
              <a:t>+30% к конверсии за счет персонализации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200" b="1" i="0" dirty="0">
                <a:solidFill>
                  <a:srgbClr val="F8FAFF"/>
                </a:solidFill>
                <a:effectLst/>
                <a:latin typeface="quote-cjk-patch"/>
              </a:rPr>
              <a:t>Снижение затрат на масштабирование на 50%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200" b="1" i="0" dirty="0">
                <a:solidFill>
                  <a:srgbClr val="F8FAFF"/>
                </a:solidFill>
                <a:effectLst/>
                <a:latin typeface="quote-cjk-patch"/>
              </a:rPr>
              <a:t>Поддержка 1M+ одновременных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14980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243F3-5FC1-3C95-AFB7-38BEDF3A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09287-B722-70DA-3639-BF84C7D1C923}"/>
              </a:ext>
            </a:extLst>
          </p:cNvPr>
          <p:cNvSpPr txBox="1"/>
          <p:nvPr/>
        </p:nvSpPr>
        <p:spPr>
          <a:xfrm>
            <a:off x="1585791" y="0"/>
            <a:ext cx="902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Эффективная коммерциализация – путь к успеху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BD497-AEA1-10DF-59D6-4C2998DE5397}"/>
              </a:ext>
            </a:extLst>
          </p:cNvPr>
          <p:cNvSpPr txBox="1"/>
          <p:nvPr/>
        </p:nvSpPr>
        <p:spPr>
          <a:xfrm>
            <a:off x="5157788" y="1292862"/>
            <a:ext cx="2635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Премиум подписка 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и персональные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тренировки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9AFEC-638D-ED99-8C3D-77BC2EC78D62}"/>
              </a:ext>
            </a:extLst>
          </p:cNvPr>
          <p:cNvSpPr txBox="1"/>
          <p:nvPr/>
        </p:nvSpPr>
        <p:spPr>
          <a:xfrm>
            <a:off x="5157788" y="3961807"/>
            <a:ext cx="292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Продажа 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кастомизированных модулей приложения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D546D-F23A-EA6F-01EB-AAE8E2446733}"/>
              </a:ext>
            </a:extLst>
          </p:cNvPr>
          <p:cNvSpPr txBox="1"/>
          <p:nvPr/>
        </p:nvSpPr>
        <p:spPr>
          <a:xfrm>
            <a:off x="2492477" y="2508579"/>
            <a:ext cx="2772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Партнерские программы с маркетплейсами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6D843-6793-EB24-900F-24280B7EA664}"/>
              </a:ext>
            </a:extLst>
          </p:cNvPr>
          <p:cNvSpPr txBox="1"/>
          <p:nvPr/>
        </p:nvSpPr>
        <p:spPr>
          <a:xfrm>
            <a:off x="7533726" y="2561223"/>
            <a:ext cx="29250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Коллаборации и реклама с вендорами спортивных гаджетов</a:t>
            </a:r>
          </a:p>
        </p:txBody>
      </p:sp>
    </p:spTree>
    <p:extLst>
      <p:ext uri="{BB962C8B-B14F-4D97-AF65-F5344CB8AC3E}">
        <p14:creationId xmlns:p14="http://schemas.microsoft.com/office/powerpoint/2010/main" val="392087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298A5-C63F-8593-094B-F893E557B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8C549-9D6B-C3F4-9FC2-DEA47E6440CB}"/>
              </a:ext>
            </a:extLst>
          </p:cNvPr>
          <p:cNvSpPr txBox="1"/>
          <p:nvPr/>
        </p:nvSpPr>
        <p:spPr>
          <a:xfrm>
            <a:off x="3184273" y="530942"/>
            <a:ext cx="582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Мы строим будущее вместе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4E9D6-CC4D-F938-93F3-4FEAB8FA4B0C}"/>
              </a:ext>
            </a:extLst>
          </p:cNvPr>
          <p:cNvSpPr txBox="1"/>
          <p:nvPr/>
        </p:nvSpPr>
        <p:spPr>
          <a:xfrm>
            <a:off x="132736" y="2182761"/>
            <a:ext cx="48079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Окупаемость в течение двух лет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chemeClr val="bg1"/>
                </a:solidFill>
              </a:rPr>
              <a:t>Roadmap</a:t>
            </a:r>
            <a:r>
              <a:rPr lang="ru-RU" sz="2400" b="1" dirty="0">
                <a:solidFill>
                  <a:schemeClr val="bg1"/>
                </a:solidFill>
              </a:rPr>
              <a:t> 2026-2027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Опытная команда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Уникальное решение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C1E7B-B24B-256F-8A8E-CA91AC4E5F8D}"/>
              </a:ext>
            </a:extLst>
          </p:cNvPr>
          <p:cNvSpPr txBox="1"/>
          <p:nvPr/>
        </p:nvSpPr>
        <p:spPr>
          <a:xfrm>
            <a:off x="7820223" y="2275094"/>
            <a:ext cx="27739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Контакты:</a:t>
            </a:r>
          </a:p>
          <a:p>
            <a:endParaRPr lang="ru-RU" sz="2400" b="1" dirty="0">
              <a:solidFill>
                <a:schemeClr val="bg1"/>
              </a:solidFill>
            </a:endParaRPr>
          </a:p>
          <a:p>
            <a:r>
              <a:rPr lang="ru-RU" sz="2200" b="1" dirty="0">
                <a:solidFill>
                  <a:schemeClr val="bg1"/>
                </a:solidFill>
              </a:rPr>
              <a:t>Адрес: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Телефон:</a:t>
            </a:r>
            <a:endParaRPr lang="en-US" sz="22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Email: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VK: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Telegram / </a:t>
            </a:r>
            <a:r>
              <a:rPr lang="en-US" sz="2200" b="1" dirty="0" err="1">
                <a:solidFill>
                  <a:schemeClr val="bg1"/>
                </a:solidFill>
              </a:rPr>
              <a:t>Whatsapp</a:t>
            </a:r>
            <a:r>
              <a:rPr lang="en-US" sz="2200" b="1" dirty="0">
                <a:solidFill>
                  <a:schemeClr val="bg1"/>
                </a:solidFill>
              </a:rPr>
              <a:t>:</a:t>
            </a:r>
          </a:p>
          <a:p>
            <a:endParaRPr lang="ru-RU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63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142</Words>
  <Application>Microsoft Office PowerPoint</Application>
  <PresentationFormat>Широкоэкранный</PresentationFormat>
  <Paragraphs>57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quote-cjk-patch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Uzver</dc:creator>
  <cp:lastModifiedBy>Uzver</cp:lastModifiedBy>
  <cp:revision>4</cp:revision>
  <dcterms:created xsi:type="dcterms:W3CDTF">2025-07-08T15:04:13Z</dcterms:created>
  <dcterms:modified xsi:type="dcterms:W3CDTF">2025-07-10T13:24:21Z</dcterms:modified>
</cp:coreProperties>
</file>