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9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67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5" r:id="rId34"/>
    <p:sldId id="287" r:id="rId35"/>
    <p:sldId id="288" r:id="rId36"/>
    <p:sldId id="290" r:id="rId37"/>
    <p:sldId id="289" r:id="rId38"/>
    <p:sldId id="291" r:id="rId39"/>
    <p:sldId id="292" r:id="rId40"/>
    <p:sldId id="293" r:id="rId41"/>
    <p:sldId id="294" r:id="rId42"/>
    <p:sldId id="295" r:id="rId43"/>
    <p:sldId id="257" r:id="rId4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C1B7F-AB81-024F-9FF4-C50ED2FEB775}" v="1" dt="2020-09-24T09:28:09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ters, Elias" userId="5c8b2605-9dd8-49c7-a951-a1db384e105b" providerId="ADAL" clId="{4AE93250-F7C4-44EC-AEC5-B8CEAD1A30D3}"/>
    <pc:docChg chg="undo custSel addSld delSld modSld sldOrd">
      <pc:chgData name="Peeters, Elias" userId="5c8b2605-9dd8-49c7-a951-a1db384e105b" providerId="ADAL" clId="{4AE93250-F7C4-44EC-AEC5-B8CEAD1A30D3}" dt="2020-09-22T13:06:19.984" v="272"/>
      <pc:docMkLst>
        <pc:docMk/>
      </pc:docMkLst>
      <pc:sldChg chg="addSp delSp modSp">
        <pc:chgData name="Peeters, Elias" userId="5c8b2605-9dd8-49c7-a951-a1db384e105b" providerId="ADAL" clId="{4AE93250-F7C4-44EC-AEC5-B8CEAD1A30D3}" dt="2020-09-16T14:40:57.641" v="4" actId="164"/>
        <pc:sldMkLst>
          <pc:docMk/>
          <pc:sldMk cId="2058840038" sldId="265"/>
        </pc:sldMkLst>
        <pc:spChg chg="mod">
          <ac:chgData name="Peeters, Elias" userId="5c8b2605-9dd8-49c7-a951-a1db384e105b" providerId="ADAL" clId="{4AE93250-F7C4-44EC-AEC5-B8CEAD1A30D3}" dt="2020-09-16T14:40:57.641" v="4" actId="164"/>
          <ac:spMkLst>
            <pc:docMk/>
            <pc:sldMk cId="2058840038" sldId="265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16T14:40:57.641" v="4" actId="164"/>
          <ac:grpSpMkLst>
            <pc:docMk/>
            <pc:sldMk cId="2058840038" sldId="265"/>
            <ac:grpSpMk id="2" creationId="{5C0EB934-5C6F-4FF1-B912-942EEA7D93BF}"/>
          </ac:grpSpMkLst>
        </pc:grpChg>
        <pc:picChg chg="add del mod">
          <ac:chgData name="Peeters, Elias" userId="5c8b2605-9dd8-49c7-a951-a1db384e105b" providerId="ADAL" clId="{4AE93250-F7C4-44EC-AEC5-B8CEAD1A30D3}" dt="2020-09-16T14:40:57.641" v="4" actId="164"/>
          <ac:picMkLst>
            <pc:docMk/>
            <pc:sldMk cId="2058840038" sldId="265"/>
            <ac:picMk id="11266" creationId="{B30F7BE8-7386-4AFE-990E-C902A2C1113F}"/>
          </ac:picMkLst>
        </pc:picChg>
      </pc:sldChg>
      <pc:sldChg chg="addSp modSp add">
        <pc:chgData name="Peeters, Elias" userId="5c8b2605-9dd8-49c7-a951-a1db384e105b" providerId="ADAL" clId="{4AE93250-F7C4-44EC-AEC5-B8CEAD1A30D3}" dt="2020-09-16T14:46:11.331" v="34" actId="164"/>
        <pc:sldMkLst>
          <pc:docMk/>
          <pc:sldMk cId="4121876588" sldId="266"/>
        </pc:sldMkLst>
        <pc:spChg chg="mod">
          <ac:chgData name="Peeters, Elias" userId="5c8b2605-9dd8-49c7-a951-a1db384e105b" providerId="ADAL" clId="{4AE93250-F7C4-44EC-AEC5-B8CEAD1A30D3}" dt="2020-09-16T14:46:11.331" v="34" actId="164"/>
          <ac:spMkLst>
            <pc:docMk/>
            <pc:sldMk cId="4121876588" sldId="266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16T14:46:11.331" v="34" actId="164"/>
          <ac:grpSpMkLst>
            <pc:docMk/>
            <pc:sldMk cId="4121876588" sldId="266"/>
            <ac:grpSpMk id="2" creationId="{FBC16B0C-A1C0-4A1D-AC7B-D4E6A163EECB}"/>
          </ac:grpSpMkLst>
        </pc:grpChg>
        <pc:picChg chg="add mod">
          <ac:chgData name="Peeters, Elias" userId="5c8b2605-9dd8-49c7-a951-a1db384e105b" providerId="ADAL" clId="{4AE93250-F7C4-44EC-AEC5-B8CEAD1A30D3}" dt="2020-09-16T14:46:11.331" v="34" actId="164"/>
          <ac:picMkLst>
            <pc:docMk/>
            <pc:sldMk cId="4121876588" sldId="266"/>
            <ac:picMk id="12290" creationId="{FC2CEEB6-FC01-4070-8853-51F00807ED32}"/>
          </ac:picMkLst>
        </pc:picChg>
        <pc:picChg chg="add mod">
          <ac:chgData name="Peeters, Elias" userId="5c8b2605-9dd8-49c7-a951-a1db384e105b" providerId="ADAL" clId="{4AE93250-F7C4-44EC-AEC5-B8CEAD1A30D3}" dt="2020-09-16T14:46:11.331" v="34" actId="164"/>
          <ac:picMkLst>
            <pc:docMk/>
            <pc:sldMk cId="4121876588" sldId="266"/>
            <ac:picMk id="12292" creationId="{E0C915F8-9C58-416F-8388-0158EBC168F5}"/>
          </ac:picMkLst>
        </pc:picChg>
      </pc:sldChg>
      <pc:sldChg chg="add">
        <pc:chgData name="Peeters, Elias" userId="5c8b2605-9dd8-49c7-a951-a1db384e105b" providerId="ADAL" clId="{4AE93250-F7C4-44EC-AEC5-B8CEAD1A30D3}" dt="2020-09-16T14:44:04.320" v="5"/>
        <pc:sldMkLst>
          <pc:docMk/>
          <pc:sldMk cId="794998348" sldId="267"/>
        </pc:sldMkLst>
      </pc:sldChg>
      <pc:sldChg chg="addSp delSp modSp add">
        <pc:chgData name="Peeters, Elias" userId="5c8b2605-9dd8-49c7-a951-a1db384e105b" providerId="ADAL" clId="{4AE93250-F7C4-44EC-AEC5-B8CEAD1A30D3}" dt="2020-09-16T14:46:26.005" v="35" actId="164"/>
        <pc:sldMkLst>
          <pc:docMk/>
          <pc:sldMk cId="4256716806" sldId="268"/>
        </pc:sldMkLst>
        <pc:spChg chg="mod">
          <ac:chgData name="Peeters, Elias" userId="5c8b2605-9dd8-49c7-a951-a1db384e105b" providerId="ADAL" clId="{4AE93250-F7C4-44EC-AEC5-B8CEAD1A30D3}" dt="2020-09-16T14:46:26.005" v="35" actId="164"/>
          <ac:spMkLst>
            <pc:docMk/>
            <pc:sldMk cId="4256716806" sldId="268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16T14:46:26.005" v="35" actId="164"/>
          <ac:grpSpMkLst>
            <pc:docMk/>
            <pc:sldMk cId="4256716806" sldId="268"/>
            <ac:grpSpMk id="2" creationId="{295167B1-6E33-4303-A5D0-C7CBC8F357B0}"/>
          </ac:grpSpMkLst>
        </pc:grpChg>
        <pc:picChg chg="del">
          <ac:chgData name="Peeters, Elias" userId="5c8b2605-9dd8-49c7-a951-a1db384e105b" providerId="ADAL" clId="{4AE93250-F7C4-44EC-AEC5-B8CEAD1A30D3}" dt="2020-09-16T14:45:06.694" v="19" actId="478"/>
          <ac:picMkLst>
            <pc:docMk/>
            <pc:sldMk cId="4256716806" sldId="268"/>
            <ac:picMk id="12290" creationId="{FC2CEEB6-FC01-4070-8853-51F00807ED32}"/>
          </ac:picMkLst>
        </pc:picChg>
        <pc:picChg chg="del mod">
          <ac:chgData name="Peeters, Elias" userId="5c8b2605-9dd8-49c7-a951-a1db384e105b" providerId="ADAL" clId="{4AE93250-F7C4-44EC-AEC5-B8CEAD1A30D3}" dt="2020-09-16T14:45:26.167" v="23" actId="478"/>
          <ac:picMkLst>
            <pc:docMk/>
            <pc:sldMk cId="4256716806" sldId="268"/>
            <ac:picMk id="12292" creationId="{E0C915F8-9C58-416F-8388-0158EBC168F5}"/>
          </ac:picMkLst>
        </pc:picChg>
        <pc:picChg chg="add mod">
          <ac:chgData name="Peeters, Elias" userId="5c8b2605-9dd8-49c7-a951-a1db384e105b" providerId="ADAL" clId="{4AE93250-F7C4-44EC-AEC5-B8CEAD1A30D3}" dt="2020-09-16T14:46:26.005" v="35" actId="164"/>
          <ac:picMkLst>
            <pc:docMk/>
            <pc:sldMk cId="4256716806" sldId="268"/>
            <ac:picMk id="14338" creationId="{A1F2AE5F-01B5-4C54-AFE3-30F711E9452F}"/>
          </ac:picMkLst>
        </pc:picChg>
        <pc:picChg chg="add mod">
          <ac:chgData name="Peeters, Elias" userId="5c8b2605-9dd8-49c7-a951-a1db384e105b" providerId="ADAL" clId="{4AE93250-F7C4-44EC-AEC5-B8CEAD1A30D3}" dt="2020-09-16T14:46:26.005" v="35" actId="164"/>
          <ac:picMkLst>
            <pc:docMk/>
            <pc:sldMk cId="4256716806" sldId="268"/>
            <ac:picMk id="14340" creationId="{0B04BD04-A992-469F-B671-B05606CABC45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16T14:46:37.575" v="36" actId="164"/>
        <pc:sldMkLst>
          <pc:docMk/>
          <pc:sldMk cId="4072374430" sldId="269"/>
        </pc:sldMkLst>
        <pc:spChg chg="mod">
          <ac:chgData name="Peeters, Elias" userId="5c8b2605-9dd8-49c7-a951-a1db384e105b" providerId="ADAL" clId="{4AE93250-F7C4-44EC-AEC5-B8CEAD1A30D3}" dt="2020-09-16T14:46:37.575" v="36" actId="164"/>
          <ac:spMkLst>
            <pc:docMk/>
            <pc:sldMk cId="4072374430" sldId="269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16T14:46:37.575" v="36" actId="164"/>
          <ac:grpSpMkLst>
            <pc:docMk/>
            <pc:sldMk cId="4072374430" sldId="269"/>
            <ac:grpSpMk id="2" creationId="{49225152-AEE5-4890-B3D6-43A8CEF63C18}"/>
          </ac:grpSpMkLst>
        </pc:grpChg>
        <pc:picChg chg="del">
          <ac:chgData name="Peeters, Elias" userId="5c8b2605-9dd8-49c7-a951-a1db384e105b" providerId="ADAL" clId="{4AE93250-F7C4-44EC-AEC5-B8CEAD1A30D3}" dt="2020-09-16T14:45:51.806" v="29" actId="478"/>
          <ac:picMkLst>
            <pc:docMk/>
            <pc:sldMk cId="4072374430" sldId="269"/>
            <ac:picMk id="14338" creationId="{A1F2AE5F-01B5-4C54-AFE3-30F711E9452F}"/>
          </ac:picMkLst>
        </pc:picChg>
        <pc:picChg chg="del">
          <ac:chgData name="Peeters, Elias" userId="5c8b2605-9dd8-49c7-a951-a1db384e105b" providerId="ADAL" clId="{4AE93250-F7C4-44EC-AEC5-B8CEAD1A30D3}" dt="2020-09-16T14:46:03.504" v="33" actId="478"/>
          <ac:picMkLst>
            <pc:docMk/>
            <pc:sldMk cId="4072374430" sldId="269"/>
            <ac:picMk id="14340" creationId="{0B04BD04-A992-469F-B671-B05606CABC45}"/>
          </ac:picMkLst>
        </pc:picChg>
        <pc:picChg chg="add mod">
          <ac:chgData name="Peeters, Elias" userId="5c8b2605-9dd8-49c7-a951-a1db384e105b" providerId="ADAL" clId="{4AE93250-F7C4-44EC-AEC5-B8CEAD1A30D3}" dt="2020-09-16T14:46:37.575" v="36" actId="164"/>
          <ac:picMkLst>
            <pc:docMk/>
            <pc:sldMk cId="4072374430" sldId="269"/>
            <ac:picMk id="15362" creationId="{B8AA34D3-3ED5-4F54-A63D-EC6D23A9A164}"/>
          </ac:picMkLst>
        </pc:picChg>
        <pc:picChg chg="add mod">
          <ac:chgData name="Peeters, Elias" userId="5c8b2605-9dd8-49c7-a951-a1db384e105b" providerId="ADAL" clId="{4AE93250-F7C4-44EC-AEC5-B8CEAD1A30D3}" dt="2020-09-16T14:46:37.575" v="36" actId="164"/>
          <ac:picMkLst>
            <pc:docMk/>
            <pc:sldMk cId="4072374430" sldId="269"/>
            <ac:picMk id="15364" creationId="{72A7242A-C945-4F57-A0F3-B4C28261D4B5}"/>
          </ac:picMkLst>
        </pc:picChg>
      </pc:sldChg>
      <pc:sldChg chg="addSp modSp">
        <pc:chgData name="Peeters, Elias" userId="5c8b2605-9dd8-49c7-a951-a1db384e105b" providerId="ADAL" clId="{4AE93250-F7C4-44EC-AEC5-B8CEAD1A30D3}" dt="2020-09-22T07:00:22.215" v="42" actId="164"/>
        <pc:sldMkLst>
          <pc:docMk/>
          <pc:sldMk cId="2396076788" sldId="280"/>
        </pc:sldMkLst>
        <pc:spChg chg="mod">
          <ac:chgData name="Peeters, Elias" userId="5c8b2605-9dd8-49c7-a951-a1db384e105b" providerId="ADAL" clId="{4AE93250-F7C4-44EC-AEC5-B8CEAD1A30D3}" dt="2020-09-22T07:00:22.215" v="42" actId="164"/>
          <ac:spMkLst>
            <pc:docMk/>
            <pc:sldMk cId="2396076788" sldId="280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0:22.215" v="42" actId="164"/>
          <ac:grpSpMkLst>
            <pc:docMk/>
            <pc:sldMk cId="2396076788" sldId="280"/>
            <ac:grpSpMk id="4" creationId="{D859F1DF-891C-441C-A6FE-BA3E99C250B3}"/>
          </ac:grpSpMkLst>
        </pc:grpChg>
        <pc:picChg chg="add mod">
          <ac:chgData name="Peeters, Elias" userId="5c8b2605-9dd8-49c7-a951-a1db384e105b" providerId="ADAL" clId="{4AE93250-F7C4-44EC-AEC5-B8CEAD1A30D3}" dt="2020-09-22T07:00:22.215" v="42" actId="164"/>
          <ac:picMkLst>
            <pc:docMk/>
            <pc:sldMk cId="2396076788" sldId="280"/>
            <ac:picMk id="3" creationId="{4AA5CA37-E3FF-4D5A-BAC3-92F9D7A1B607}"/>
          </ac:picMkLst>
        </pc:picChg>
      </pc:sldChg>
      <pc:sldChg chg="addSp modSp add">
        <pc:chgData name="Peeters, Elias" userId="5c8b2605-9dd8-49c7-a951-a1db384e105b" providerId="ADAL" clId="{4AE93250-F7C4-44EC-AEC5-B8CEAD1A30D3}" dt="2020-09-22T07:06:09.926" v="124" actId="164"/>
        <pc:sldMkLst>
          <pc:docMk/>
          <pc:sldMk cId="3062734482" sldId="281"/>
        </pc:sldMkLst>
        <pc:spChg chg="mod">
          <ac:chgData name="Peeters, Elias" userId="5c8b2605-9dd8-49c7-a951-a1db384e105b" providerId="ADAL" clId="{4AE93250-F7C4-44EC-AEC5-B8CEAD1A30D3}" dt="2020-09-22T07:06:09.926" v="124" actId="164"/>
          <ac:spMkLst>
            <pc:docMk/>
            <pc:sldMk cId="3062734482" sldId="281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6:09.926" v="124" actId="164"/>
          <ac:grpSpMkLst>
            <pc:docMk/>
            <pc:sldMk cId="3062734482" sldId="281"/>
            <ac:grpSpMk id="7" creationId="{E43B5C00-7414-41BE-8AC1-9212E21CD97C}"/>
          </ac:grpSpMkLst>
        </pc:grpChg>
        <pc:picChg chg="add mod">
          <ac:chgData name="Peeters, Elias" userId="5c8b2605-9dd8-49c7-a951-a1db384e105b" providerId="ADAL" clId="{4AE93250-F7C4-44EC-AEC5-B8CEAD1A30D3}" dt="2020-09-22T07:06:09.926" v="124" actId="164"/>
          <ac:picMkLst>
            <pc:docMk/>
            <pc:sldMk cId="3062734482" sldId="281"/>
            <ac:picMk id="3" creationId="{ACDE3C1A-773E-4643-B55D-8C1561C77ACD}"/>
          </ac:picMkLst>
        </pc:picChg>
        <pc:picChg chg="add mod modCrop">
          <ac:chgData name="Peeters, Elias" userId="5c8b2605-9dd8-49c7-a951-a1db384e105b" providerId="ADAL" clId="{4AE93250-F7C4-44EC-AEC5-B8CEAD1A30D3}" dt="2020-09-22T07:06:09.926" v="124" actId="164"/>
          <ac:picMkLst>
            <pc:docMk/>
            <pc:sldMk cId="3062734482" sldId="281"/>
            <ac:picMk id="6" creationId="{C6AE5725-799D-410E-93F0-84FAEC922840}"/>
          </ac:picMkLst>
        </pc:picChg>
      </pc:sldChg>
      <pc:sldChg chg="addSp delSp modSp add ord">
        <pc:chgData name="Peeters, Elias" userId="5c8b2605-9dd8-49c7-a951-a1db384e105b" providerId="ADAL" clId="{4AE93250-F7C4-44EC-AEC5-B8CEAD1A30D3}" dt="2020-09-22T07:05:30.498" v="103"/>
        <pc:sldMkLst>
          <pc:docMk/>
          <pc:sldMk cId="1001698785" sldId="282"/>
        </pc:sldMkLst>
        <pc:spChg chg="mod">
          <ac:chgData name="Peeters, Elias" userId="5c8b2605-9dd8-49c7-a951-a1db384e105b" providerId="ADAL" clId="{4AE93250-F7C4-44EC-AEC5-B8CEAD1A30D3}" dt="2020-09-22T07:04:02.396" v="101" actId="164"/>
          <ac:spMkLst>
            <pc:docMk/>
            <pc:sldMk cId="1001698785" sldId="282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4:02.396" v="101" actId="164"/>
          <ac:grpSpMkLst>
            <pc:docMk/>
            <pc:sldMk cId="1001698785" sldId="282"/>
            <ac:grpSpMk id="7" creationId="{94E64A8C-E98E-4743-AA5D-9F865CF77E51}"/>
          </ac:grpSpMkLst>
        </pc:grpChg>
        <pc:picChg chg="add del mod">
          <ac:chgData name="Peeters, Elias" userId="5c8b2605-9dd8-49c7-a951-a1db384e105b" providerId="ADAL" clId="{4AE93250-F7C4-44EC-AEC5-B8CEAD1A30D3}" dt="2020-09-22T07:01:41.746" v="47" actId="478"/>
          <ac:picMkLst>
            <pc:docMk/>
            <pc:sldMk cId="1001698785" sldId="282"/>
            <ac:picMk id="3" creationId="{DA9EA3ED-957C-49C3-97A4-F64C58BD52CF}"/>
          </ac:picMkLst>
        </pc:picChg>
        <pc:picChg chg="add mod">
          <ac:chgData name="Peeters, Elias" userId="5c8b2605-9dd8-49c7-a951-a1db384e105b" providerId="ADAL" clId="{4AE93250-F7C4-44EC-AEC5-B8CEAD1A30D3}" dt="2020-09-22T07:04:02.396" v="101" actId="164"/>
          <ac:picMkLst>
            <pc:docMk/>
            <pc:sldMk cId="1001698785" sldId="282"/>
            <ac:picMk id="6" creationId="{C685162E-3A5F-4D5A-AF16-2F16D9617CBF}"/>
          </ac:picMkLst>
        </pc:picChg>
      </pc:sldChg>
      <pc:sldChg chg="addSp modSp add">
        <pc:chgData name="Peeters, Elias" userId="5c8b2605-9dd8-49c7-a951-a1db384e105b" providerId="ADAL" clId="{4AE93250-F7C4-44EC-AEC5-B8CEAD1A30D3}" dt="2020-09-22T07:07:26.875" v="130" actId="164"/>
        <pc:sldMkLst>
          <pc:docMk/>
          <pc:sldMk cId="544892318" sldId="283"/>
        </pc:sldMkLst>
        <pc:spChg chg="mod">
          <ac:chgData name="Peeters, Elias" userId="5c8b2605-9dd8-49c7-a951-a1db384e105b" providerId="ADAL" clId="{4AE93250-F7C4-44EC-AEC5-B8CEAD1A30D3}" dt="2020-09-22T07:07:26.875" v="130" actId="164"/>
          <ac:spMkLst>
            <pc:docMk/>
            <pc:sldMk cId="544892318" sldId="283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7:26.875" v="130" actId="164"/>
          <ac:grpSpMkLst>
            <pc:docMk/>
            <pc:sldMk cId="544892318" sldId="283"/>
            <ac:grpSpMk id="4" creationId="{96CD30AF-D04D-460B-B397-D6F86E4319BC}"/>
          </ac:grpSpMkLst>
        </pc:grpChg>
        <pc:picChg chg="add mod">
          <ac:chgData name="Peeters, Elias" userId="5c8b2605-9dd8-49c7-a951-a1db384e105b" providerId="ADAL" clId="{4AE93250-F7C4-44EC-AEC5-B8CEAD1A30D3}" dt="2020-09-22T07:07:26.875" v="130" actId="164"/>
          <ac:picMkLst>
            <pc:docMk/>
            <pc:sldMk cId="544892318" sldId="283"/>
            <ac:picMk id="3" creationId="{21E5B17F-2E76-4ED2-AD7A-9718C59E6238}"/>
          </ac:picMkLst>
        </pc:picChg>
      </pc:sldChg>
      <pc:sldChg chg="addSp modSp add">
        <pc:chgData name="Peeters, Elias" userId="5c8b2605-9dd8-49c7-a951-a1db384e105b" providerId="ADAL" clId="{4AE93250-F7C4-44EC-AEC5-B8CEAD1A30D3}" dt="2020-09-22T07:09:01.499" v="133" actId="164"/>
        <pc:sldMkLst>
          <pc:docMk/>
          <pc:sldMk cId="3483438849" sldId="284"/>
        </pc:sldMkLst>
        <pc:spChg chg="mod">
          <ac:chgData name="Peeters, Elias" userId="5c8b2605-9dd8-49c7-a951-a1db384e105b" providerId="ADAL" clId="{4AE93250-F7C4-44EC-AEC5-B8CEAD1A30D3}" dt="2020-09-22T07:09:01.499" v="133" actId="164"/>
          <ac:spMkLst>
            <pc:docMk/>
            <pc:sldMk cId="3483438849" sldId="284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9:01.499" v="133" actId="164"/>
          <ac:grpSpMkLst>
            <pc:docMk/>
            <pc:sldMk cId="3483438849" sldId="284"/>
            <ac:grpSpMk id="4" creationId="{F4035517-061E-47BC-9B7C-BC170A7C625A}"/>
          </ac:grpSpMkLst>
        </pc:grpChg>
        <pc:picChg chg="add mod">
          <ac:chgData name="Peeters, Elias" userId="5c8b2605-9dd8-49c7-a951-a1db384e105b" providerId="ADAL" clId="{4AE93250-F7C4-44EC-AEC5-B8CEAD1A30D3}" dt="2020-09-22T07:09:01.499" v="133" actId="164"/>
          <ac:picMkLst>
            <pc:docMk/>
            <pc:sldMk cId="3483438849" sldId="284"/>
            <ac:picMk id="3" creationId="{D62C78E2-B61F-4E7C-9D96-2FFAF110F060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22T07:09:58.011" v="139" actId="164"/>
        <pc:sldMkLst>
          <pc:docMk/>
          <pc:sldMk cId="3812669794" sldId="285"/>
        </pc:sldMkLst>
        <pc:spChg chg="mod">
          <ac:chgData name="Peeters, Elias" userId="5c8b2605-9dd8-49c7-a951-a1db384e105b" providerId="ADAL" clId="{4AE93250-F7C4-44EC-AEC5-B8CEAD1A30D3}" dt="2020-09-22T07:09:58.011" v="139" actId="164"/>
          <ac:spMkLst>
            <pc:docMk/>
            <pc:sldMk cId="3812669794" sldId="285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09:58.011" v="139" actId="164"/>
          <ac:grpSpMkLst>
            <pc:docMk/>
            <pc:sldMk cId="3812669794" sldId="285"/>
            <ac:grpSpMk id="7" creationId="{B0595034-2A2C-48F2-9052-A3DBBF7675D9}"/>
          </ac:grpSpMkLst>
        </pc:grpChg>
        <pc:picChg chg="add del mod">
          <ac:chgData name="Peeters, Elias" userId="5c8b2605-9dd8-49c7-a951-a1db384e105b" providerId="ADAL" clId="{4AE93250-F7C4-44EC-AEC5-B8CEAD1A30D3}" dt="2020-09-22T07:09:50.514" v="136" actId="478"/>
          <ac:picMkLst>
            <pc:docMk/>
            <pc:sldMk cId="3812669794" sldId="285"/>
            <ac:picMk id="3" creationId="{472783F1-CEB0-45E6-87DA-D3B2BFA57D20}"/>
          </ac:picMkLst>
        </pc:picChg>
        <pc:picChg chg="add mod">
          <ac:chgData name="Peeters, Elias" userId="5c8b2605-9dd8-49c7-a951-a1db384e105b" providerId="ADAL" clId="{4AE93250-F7C4-44EC-AEC5-B8CEAD1A30D3}" dt="2020-09-22T07:09:58.011" v="139" actId="164"/>
          <ac:picMkLst>
            <pc:docMk/>
            <pc:sldMk cId="3812669794" sldId="285"/>
            <ac:picMk id="6" creationId="{605D3262-A938-491A-8B05-5EE11BE6BB26}"/>
          </ac:picMkLst>
        </pc:picChg>
      </pc:sldChg>
      <pc:sldChg chg="addSp modSp add del">
        <pc:chgData name="Peeters, Elias" userId="5c8b2605-9dd8-49c7-a951-a1db384e105b" providerId="ADAL" clId="{4AE93250-F7C4-44EC-AEC5-B8CEAD1A30D3}" dt="2020-09-22T07:23:34.966" v="144" actId="2696"/>
        <pc:sldMkLst>
          <pc:docMk/>
          <pc:sldMk cId="2593894492" sldId="286"/>
        </pc:sldMkLst>
        <pc:spChg chg="mod">
          <ac:chgData name="Peeters, Elias" userId="5c8b2605-9dd8-49c7-a951-a1db384e105b" providerId="ADAL" clId="{4AE93250-F7C4-44EC-AEC5-B8CEAD1A30D3}" dt="2020-09-22T07:23:17.798" v="143" actId="164"/>
          <ac:spMkLst>
            <pc:docMk/>
            <pc:sldMk cId="2593894492" sldId="286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23:17.798" v="143" actId="164"/>
          <ac:grpSpMkLst>
            <pc:docMk/>
            <pc:sldMk cId="2593894492" sldId="286"/>
            <ac:grpSpMk id="2" creationId="{71D2B0D9-8B0B-4B36-A105-57409D789B93}"/>
          </ac:grpSpMkLst>
        </pc:grpChg>
        <pc:picChg chg="add mod">
          <ac:chgData name="Peeters, Elias" userId="5c8b2605-9dd8-49c7-a951-a1db384e105b" providerId="ADAL" clId="{4AE93250-F7C4-44EC-AEC5-B8CEAD1A30D3}" dt="2020-09-22T07:23:17.798" v="143" actId="164"/>
          <ac:picMkLst>
            <pc:docMk/>
            <pc:sldMk cId="2593894492" sldId="286"/>
            <ac:picMk id="16386" creationId="{DDAB3A8B-927C-4A4A-AB97-5D68B0F7EFE3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22T07:26:22.729" v="156" actId="165"/>
        <pc:sldMkLst>
          <pc:docMk/>
          <pc:sldMk cId="3643991470" sldId="287"/>
        </pc:sldMkLst>
        <pc:spChg chg="add del mod">
          <ac:chgData name="Peeters, Elias" userId="5c8b2605-9dd8-49c7-a951-a1db384e105b" providerId="ADAL" clId="{4AE93250-F7C4-44EC-AEC5-B8CEAD1A30D3}" dt="2020-09-22T07:25:14.436" v="146"/>
          <ac:spMkLst>
            <pc:docMk/>
            <pc:sldMk cId="3643991470" sldId="287"/>
            <ac:spMk id="2" creationId="{517485DE-435F-45B2-A010-4864D3F99679}"/>
          </ac:spMkLst>
        </pc:spChg>
        <pc:spChg chg="add mod">
          <ac:chgData name="Peeters, Elias" userId="5c8b2605-9dd8-49c7-a951-a1db384e105b" providerId="ADAL" clId="{4AE93250-F7C4-44EC-AEC5-B8CEAD1A30D3}" dt="2020-09-22T07:25:16.955" v="147"/>
          <ac:spMkLst>
            <pc:docMk/>
            <pc:sldMk cId="3643991470" sldId="287"/>
            <ac:spMk id="3" creationId="{987D9A95-6E87-4CF1-B8A7-54A9979958C5}"/>
          </ac:spMkLst>
        </pc:spChg>
        <pc:spChg chg="mod topLvl">
          <ac:chgData name="Peeters, Elias" userId="5c8b2605-9dd8-49c7-a951-a1db384e105b" providerId="ADAL" clId="{4AE93250-F7C4-44EC-AEC5-B8CEAD1A30D3}" dt="2020-09-22T07:26:22.729" v="156" actId="165"/>
          <ac:spMkLst>
            <pc:docMk/>
            <pc:sldMk cId="3643991470" sldId="287"/>
            <ac:spMk id="5" creationId="{844BABD6-987C-4E19-BA1D-6FEA8069131A}"/>
          </ac:spMkLst>
        </pc:spChg>
        <pc:grpChg chg="add del mod">
          <ac:chgData name="Peeters, Elias" userId="5c8b2605-9dd8-49c7-a951-a1db384e105b" providerId="ADAL" clId="{4AE93250-F7C4-44EC-AEC5-B8CEAD1A30D3}" dt="2020-09-22T07:26:22.729" v="156" actId="165"/>
          <ac:grpSpMkLst>
            <pc:docMk/>
            <pc:sldMk cId="3643991470" sldId="287"/>
            <ac:grpSpMk id="7" creationId="{24F2B82D-8712-46F6-A9DE-BC0428D7F596}"/>
          </ac:grpSpMkLst>
        </pc:grpChg>
        <pc:picChg chg="add del mod topLvl">
          <ac:chgData name="Peeters, Elias" userId="5c8b2605-9dd8-49c7-a951-a1db384e105b" providerId="ADAL" clId="{4AE93250-F7C4-44EC-AEC5-B8CEAD1A30D3}" dt="2020-09-22T07:26:22.729" v="156" actId="165"/>
          <ac:picMkLst>
            <pc:docMk/>
            <pc:sldMk cId="3643991470" sldId="287"/>
            <ac:picMk id="6" creationId="{359B8454-E26B-420E-BDFB-0EE292A23419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22T07:27:30.709" v="186" actId="164"/>
        <pc:sldMkLst>
          <pc:docMk/>
          <pc:sldMk cId="1941865474" sldId="288"/>
        </pc:sldMkLst>
        <pc:spChg chg="add del mod topLvl">
          <ac:chgData name="Peeters, Elias" userId="5c8b2605-9dd8-49c7-a951-a1db384e105b" providerId="ADAL" clId="{4AE93250-F7C4-44EC-AEC5-B8CEAD1A30D3}" dt="2020-09-22T07:27:30.709" v="186" actId="164"/>
          <ac:spMkLst>
            <pc:docMk/>
            <pc:sldMk cId="1941865474" sldId="288"/>
            <ac:spMk id="5" creationId="{844BABD6-987C-4E19-BA1D-6FEA8069131A}"/>
          </ac:spMkLst>
        </pc:spChg>
        <pc:grpChg chg="del">
          <ac:chgData name="Peeters, Elias" userId="5c8b2605-9dd8-49c7-a951-a1db384e105b" providerId="ADAL" clId="{4AE93250-F7C4-44EC-AEC5-B8CEAD1A30D3}" dt="2020-09-22T07:26:29.948" v="158" actId="165"/>
          <ac:grpSpMkLst>
            <pc:docMk/>
            <pc:sldMk cId="1941865474" sldId="288"/>
            <ac:grpSpMk id="7" creationId="{24F2B82D-8712-46F6-A9DE-BC0428D7F596}"/>
          </ac:grpSpMkLst>
        </pc:grpChg>
        <pc:grpChg chg="add mod">
          <ac:chgData name="Peeters, Elias" userId="5c8b2605-9dd8-49c7-a951-a1db384e105b" providerId="ADAL" clId="{4AE93250-F7C4-44EC-AEC5-B8CEAD1A30D3}" dt="2020-09-22T07:27:30.709" v="186" actId="164"/>
          <ac:grpSpMkLst>
            <pc:docMk/>
            <pc:sldMk cId="1941865474" sldId="288"/>
            <ac:grpSpMk id="9" creationId="{93FD6A07-5B70-4235-BDB4-60281F37BE9B}"/>
          </ac:grpSpMkLst>
        </pc:grpChg>
        <pc:picChg chg="add mod modCrop">
          <ac:chgData name="Peeters, Elias" userId="5c8b2605-9dd8-49c7-a951-a1db384e105b" providerId="ADAL" clId="{4AE93250-F7C4-44EC-AEC5-B8CEAD1A30D3}" dt="2020-09-22T07:27:30.709" v="186" actId="164"/>
          <ac:picMkLst>
            <pc:docMk/>
            <pc:sldMk cId="1941865474" sldId="288"/>
            <ac:picMk id="4" creationId="{A4A200DA-42B2-43C1-913F-FBD979E6F7B3}"/>
          </ac:picMkLst>
        </pc:picChg>
        <pc:picChg chg="add del mod topLvl">
          <ac:chgData name="Peeters, Elias" userId="5c8b2605-9dd8-49c7-a951-a1db384e105b" providerId="ADAL" clId="{4AE93250-F7C4-44EC-AEC5-B8CEAD1A30D3}" dt="2020-09-22T07:26:34.351" v="161" actId="478"/>
          <ac:picMkLst>
            <pc:docMk/>
            <pc:sldMk cId="1941865474" sldId="288"/>
            <ac:picMk id="6" creationId="{359B8454-E26B-420E-BDFB-0EE292A23419}"/>
          </ac:picMkLst>
        </pc:picChg>
        <pc:picChg chg="add mod modCrop">
          <ac:chgData name="Peeters, Elias" userId="5c8b2605-9dd8-49c7-a951-a1db384e105b" providerId="ADAL" clId="{4AE93250-F7C4-44EC-AEC5-B8CEAD1A30D3}" dt="2020-09-22T07:27:30.709" v="186" actId="164"/>
          <ac:picMkLst>
            <pc:docMk/>
            <pc:sldMk cId="1941865474" sldId="288"/>
            <ac:picMk id="8" creationId="{6325CDDC-B493-4E6F-85BA-690EF71DBE3A}"/>
          </ac:picMkLst>
        </pc:picChg>
      </pc:sldChg>
      <pc:sldChg chg="addSp modSp add">
        <pc:chgData name="Peeters, Elias" userId="5c8b2605-9dd8-49c7-a951-a1db384e105b" providerId="ADAL" clId="{4AE93250-F7C4-44EC-AEC5-B8CEAD1A30D3}" dt="2020-09-22T09:44:26.489" v="227" actId="164"/>
        <pc:sldMkLst>
          <pc:docMk/>
          <pc:sldMk cId="4275493728" sldId="289"/>
        </pc:sldMkLst>
        <pc:spChg chg="mod">
          <ac:chgData name="Peeters, Elias" userId="5c8b2605-9dd8-49c7-a951-a1db384e105b" providerId="ADAL" clId="{4AE93250-F7C4-44EC-AEC5-B8CEAD1A30D3}" dt="2020-09-22T09:44:26.489" v="227" actId="164"/>
          <ac:spMkLst>
            <pc:docMk/>
            <pc:sldMk cId="4275493728" sldId="289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9:44:26.489" v="227" actId="164"/>
          <ac:grpSpMkLst>
            <pc:docMk/>
            <pc:sldMk cId="4275493728" sldId="289"/>
            <ac:grpSpMk id="2" creationId="{0C84461C-994A-4860-9F36-512AB51F379A}"/>
          </ac:grpSpMkLst>
        </pc:grpChg>
        <pc:picChg chg="add mod">
          <ac:chgData name="Peeters, Elias" userId="5c8b2605-9dd8-49c7-a951-a1db384e105b" providerId="ADAL" clId="{4AE93250-F7C4-44EC-AEC5-B8CEAD1A30D3}" dt="2020-09-22T09:44:26.489" v="227" actId="164"/>
          <ac:picMkLst>
            <pc:docMk/>
            <pc:sldMk cId="4275493728" sldId="289"/>
            <ac:picMk id="19458" creationId="{FE54CABC-07FF-4C06-AD88-235A6BF65932}"/>
          </ac:picMkLst>
        </pc:picChg>
      </pc:sldChg>
      <pc:sldChg chg="addSp modSp add ord">
        <pc:chgData name="Peeters, Elias" userId="5c8b2605-9dd8-49c7-a951-a1db384e105b" providerId="ADAL" clId="{4AE93250-F7C4-44EC-AEC5-B8CEAD1A30D3}" dt="2020-09-22T07:30:33.132" v="214"/>
        <pc:sldMkLst>
          <pc:docMk/>
          <pc:sldMk cId="3972613337" sldId="290"/>
        </pc:sldMkLst>
        <pc:spChg chg="add mod">
          <ac:chgData name="Peeters, Elias" userId="5c8b2605-9dd8-49c7-a951-a1db384e105b" providerId="ADAL" clId="{4AE93250-F7C4-44EC-AEC5-B8CEAD1A30D3}" dt="2020-09-22T07:29:19.616" v="189" actId="14100"/>
          <ac:spMkLst>
            <pc:docMk/>
            <pc:sldMk cId="3972613337" sldId="290"/>
            <ac:spMk id="2" creationId="{2236A772-F214-4393-BEB6-9D71F187492C}"/>
          </ac:spMkLst>
        </pc:spChg>
        <pc:spChg chg="mod">
          <ac:chgData name="Peeters, Elias" userId="5c8b2605-9dd8-49c7-a951-a1db384e105b" providerId="ADAL" clId="{4AE93250-F7C4-44EC-AEC5-B8CEAD1A30D3}" dt="2020-09-22T07:30:22.524" v="213" actId="164"/>
          <ac:spMkLst>
            <pc:docMk/>
            <pc:sldMk cId="3972613337" sldId="290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07:30:22.524" v="213" actId="164"/>
          <ac:grpSpMkLst>
            <pc:docMk/>
            <pc:sldMk cId="3972613337" sldId="290"/>
            <ac:grpSpMk id="8" creationId="{13646F03-C3C2-42BD-B84B-CC502B0B4D4C}"/>
          </ac:grpSpMkLst>
        </pc:grpChg>
        <pc:picChg chg="add mod modCrop">
          <ac:chgData name="Peeters, Elias" userId="5c8b2605-9dd8-49c7-a951-a1db384e105b" providerId="ADAL" clId="{4AE93250-F7C4-44EC-AEC5-B8CEAD1A30D3}" dt="2020-09-22T07:30:22.524" v="213" actId="164"/>
          <ac:picMkLst>
            <pc:docMk/>
            <pc:sldMk cId="3972613337" sldId="290"/>
            <ac:picMk id="6" creationId="{D441C52D-E7EE-4A36-92AB-95D50E00F739}"/>
          </ac:picMkLst>
        </pc:picChg>
        <pc:picChg chg="add mod modCrop">
          <ac:chgData name="Peeters, Elias" userId="5c8b2605-9dd8-49c7-a951-a1db384e105b" providerId="ADAL" clId="{4AE93250-F7C4-44EC-AEC5-B8CEAD1A30D3}" dt="2020-09-22T07:30:22.524" v="213" actId="164"/>
          <ac:picMkLst>
            <pc:docMk/>
            <pc:sldMk cId="3972613337" sldId="290"/>
            <ac:picMk id="7" creationId="{D9F40F4B-6DCB-471B-B28A-A54C57CE57CA}"/>
          </ac:picMkLst>
        </pc:picChg>
      </pc:sldChg>
      <pc:sldChg chg="addSp modSp add">
        <pc:chgData name="Peeters, Elias" userId="5c8b2605-9dd8-49c7-a951-a1db384e105b" providerId="ADAL" clId="{4AE93250-F7C4-44EC-AEC5-B8CEAD1A30D3}" dt="2020-09-22T12:58:00.397" v="247" actId="164"/>
        <pc:sldMkLst>
          <pc:docMk/>
          <pc:sldMk cId="2128981088" sldId="291"/>
        </pc:sldMkLst>
        <pc:spChg chg="mod">
          <ac:chgData name="Peeters, Elias" userId="5c8b2605-9dd8-49c7-a951-a1db384e105b" providerId="ADAL" clId="{4AE93250-F7C4-44EC-AEC5-B8CEAD1A30D3}" dt="2020-09-22T12:58:00.397" v="247" actId="164"/>
          <ac:spMkLst>
            <pc:docMk/>
            <pc:sldMk cId="2128981088" sldId="291"/>
            <ac:spMk id="3" creationId="{987D9A95-6E87-4CF1-B8A7-54A9979958C5}"/>
          </ac:spMkLst>
        </pc:spChg>
        <pc:spChg chg="mod">
          <ac:chgData name="Peeters, Elias" userId="5c8b2605-9dd8-49c7-a951-a1db384e105b" providerId="ADAL" clId="{4AE93250-F7C4-44EC-AEC5-B8CEAD1A30D3}" dt="2020-09-22T12:58:00.397" v="247" actId="164"/>
          <ac:spMkLst>
            <pc:docMk/>
            <pc:sldMk cId="2128981088" sldId="291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12:58:00.397" v="247" actId="164"/>
          <ac:grpSpMkLst>
            <pc:docMk/>
            <pc:sldMk cId="2128981088" sldId="291"/>
            <ac:grpSpMk id="7" creationId="{3114C467-A9AD-41DD-9CF4-B85833BEE30D}"/>
          </ac:grpSpMkLst>
        </pc:grpChg>
        <pc:picChg chg="add mod modCrop">
          <ac:chgData name="Peeters, Elias" userId="5c8b2605-9dd8-49c7-a951-a1db384e105b" providerId="ADAL" clId="{4AE93250-F7C4-44EC-AEC5-B8CEAD1A30D3}" dt="2020-09-22T12:58:00.397" v="247" actId="164"/>
          <ac:picMkLst>
            <pc:docMk/>
            <pc:sldMk cId="2128981088" sldId="291"/>
            <ac:picMk id="4" creationId="{9A2024B6-ADBB-43B7-84B2-72E203AE3E29}"/>
          </ac:picMkLst>
        </pc:picChg>
        <pc:picChg chg="add mod modCrop">
          <ac:chgData name="Peeters, Elias" userId="5c8b2605-9dd8-49c7-a951-a1db384e105b" providerId="ADAL" clId="{4AE93250-F7C4-44EC-AEC5-B8CEAD1A30D3}" dt="2020-09-22T12:58:00.397" v="247" actId="164"/>
          <ac:picMkLst>
            <pc:docMk/>
            <pc:sldMk cId="2128981088" sldId="291"/>
            <ac:picMk id="6" creationId="{4C36379E-769A-4FD2-A511-73A52F9C159F}"/>
          </ac:picMkLst>
        </pc:picChg>
      </pc:sldChg>
      <pc:sldChg chg="addSp delSp modSp add">
        <pc:chgData name="Peeters, Elias" userId="5c8b2605-9dd8-49c7-a951-a1db384e105b" providerId="ADAL" clId="{4AE93250-F7C4-44EC-AEC5-B8CEAD1A30D3}" dt="2020-09-22T13:02:21.170" v="252" actId="164"/>
        <pc:sldMkLst>
          <pc:docMk/>
          <pc:sldMk cId="4293286012" sldId="292"/>
        </pc:sldMkLst>
        <pc:spChg chg="add del mod">
          <ac:chgData name="Peeters, Elias" userId="5c8b2605-9dd8-49c7-a951-a1db384e105b" providerId="ADAL" clId="{4AE93250-F7C4-44EC-AEC5-B8CEAD1A30D3}" dt="2020-09-22T12:57:09.420" v="230" actId="478"/>
          <ac:spMkLst>
            <pc:docMk/>
            <pc:sldMk cId="4293286012" sldId="292"/>
            <ac:spMk id="2" creationId="{5A2524C3-EF0D-44F6-9999-A31DA5B0BEA7}"/>
          </ac:spMkLst>
        </pc:spChg>
        <pc:spChg chg="add mod">
          <ac:chgData name="Peeters, Elias" userId="5c8b2605-9dd8-49c7-a951-a1db384e105b" providerId="ADAL" clId="{4AE93250-F7C4-44EC-AEC5-B8CEAD1A30D3}" dt="2020-09-22T13:01:50.041" v="249"/>
          <ac:spMkLst>
            <pc:docMk/>
            <pc:sldMk cId="4293286012" sldId="292"/>
            <ac:spMk id="4" creationId="{BD4E91FD-096B-493E-998E-14D899098F40}"/>
          </ac:spMkLst>
        </pc:spChg>
        <pc:spChg chg="mod">
          <ac:chgData name="Peeters, Elias" userId="5c8b2605-9dd8-49c7-a951-a1db384e105b" providerId="ADAL" clId="{4AE93250-F7C4-44EC-AEC5-B8CEAD1A30D3}" dt="2020-09-22T13:02:21.170" v="252" actId="164"/>
          <ac:spMkLst>
            <pc:docMk/>
            <pc:sldMk cId="4293286012" sldId="292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13:02:21.170" v="252" actId="164"/>
          <ac:grpSpMkLst>
            <pc:docMk/>
            <pc:sldMk cId="4293286012" sldId="292"/>
            <ac:grpSpMk id="6" creationId="{CDEC21E7-9BD2-44C0-9061-B008D283BE0A}"/>
          </ac:grpSpMkLst>
        </pc:grpChg>
        <pc:picChg chg="add mod">
          <ac:chgData name="Peeters, Elias" userId="5c8b2605-9dd8-49c7-a951-a1db384e105b" providerId="ADAL" clId="{4AE93250-F7C4-44EC-AEC5-B8CEAD1A30D3}" dt="2020-09-22T13:02:21.170" v="252" actId="164"/>
          <ac:picMkLst>
            <pc:docMk/>
            <pc:sldMk cId="4293286012" sldId="292"/>
            <ac:picMk id="22532" creationId="{C7E2CD9C-33B3-438E-A7BE-F51B6BA056EC}"/>
          </ac:picMkLst>
        </pc:picChg>
      </pc:sldChg>
      <pc:sldChg chg="addSp modSp add">
        <pc:chgData name="Peeters, Elias" userId="5c8b2605-9dd8-49c7-a951-a1db384e105b" providerId="ADAL" clId="{4AE93250-F7C4-44EC-AEC5-B8CEAD1A30D3}" dt="2020-09-22T13:06:07.187" v="271" actId="164"/>
        <pc:sldMkLst>
          <pc:docMk/>
          <pc:sldMk cId="2897642051" sldId="293"/>
        </pc:sldMkLst>
        <pc:spChg chg="mod">
          <ac:chgData name="Peeters, Elias" userId="5c8b2605-9dd8-49c7-a951-a1db384e105b" providerId="ADAL" clId="{4AE93250-F7C4-44EC-AEC5-B8CEAD1A30D3}" dt="2020-09-22T13:06:07.187" v="271" actId="164"/>
          <ac:spMkLst>
            <pc:docMk/>
            <pc:sldMk cId="2897642051" sldId="293"/>
            <ac:spMk id="3" creationId="{987D9A95-6E87-4CF1-B8A7-54A9979958C5}"/>
          </ac:spMkLst>
        </pc:spChg>
        <pc:spChg chg="mod">
          <ac:chgData name="Peeters, Elias" userId="5c8b2605-9dd8-49c7-a951-a1db384e105b" providerId="ADAL" clId="{4AE93250-F7C4-44EC-AEC5-B8CEAD1A30D3}" dt="2020-09-22T13:06:07.187" v="271" actId="164"/>
          <ac:spMkLst>
            <pc:docMk/>
            <pc:sldMk cId="2897642051" sldId="293"/>
            <ac:spMk id="5" creationId="{844BABD6-987C-4E19-BA1D-6FEA8069131A}"/>
          </ac:spMkLst>
        </pc:spChg>
        <pc:grpChg chg="add mod">
          <ac:chgData name="Peeters, Elias" userId="5c8b2605-9dd8-49c7-a951-a1db384e105b" providerId="ADAL" clId="{4AE93250-F7C4-44EC-AEC5-B8CEAD1A30D3}" dt="2020-09-22T13:06:07.187" v="271" actId="164"/>
          <ac:grpSpMkLst>
            <pc:docMk/>
            <pc:sldMk cId="2897642051" sldId="293"/>
            <ac:grpSpMk id="2" creationId="{97755CE0-DFE9-480A-8048-125369A53A4D}"/>
          </ac:grpSpMkLst>
        </pc:grpChg>
        <pc:picChg chg="add mod">
          <ac:chgData name="Peeters, Elias" userId="5c8b2605-9dd8-49c7-a951-a1db384e105b" providerId="ADAL" clId="{4AE93250-F7C4-44EC-AEC5-B8CEAD1A30D3}" dt="2020-09-22T13:06:07.187" v="271" actId="164"/>
          <ac:picMkLst>
            <pc:docMk/>
            <pc:sldMk cId="2897642051" sldId="293"/>
            <ac:picMk id="6" creationId="{2AC99A64-B4EC-4294-BB76-969B067D50CC}"/>
          </ac:picMkLst>
        </pc:picChg>
        <pc:picChg chg="add mod">
          <ac:chgData name="Peeters, Elias" userId="5c8b2605-9dd8-49c7-a951-a1db384e105b" providerId="ADAL" clId="{4AE93250-F7C4-44EC-AEC5-B8CEAD1A30D3}" dt="2020-09-22T13:06:07.187" v="271" actId="164"/>
          <ac:picMkLst>
            <pc:docMk/>
            <pc:sldMk cId="2897642051" sldId="293"/>
            <ac:picMk id="23554" creationId="{44BE0E40-38E6-487C-88B9-A5C8E420CB01}"/>
          </ac:picMkLst>
        </pc:picChg>
      </pc:sldChg>
      <pc:sldChg chg="add">
        <pc:chgData name="Peeters, Elias" userId="5c8b2605-9dd8-49c7-a951-a1db384e105b" providerId="ADAL" clId="{4AE93250-F7C4-44EC-AEC5-B8CEAD1A30D3}" dt="2020-09-22T13:02:48.709" v="253"/>
        <pc:sldMkLst>
          <pc:docMk/>
          <pc:sldMk cId="3921241914" sldId="294"/>
        </pc:sldMkLst>
      </pc:sldChg>
      <pc:sldChg chg="add">
        <pc:chgData name="Peeters, Elias" userId="5c8b2605-9dd8-49c7-a951-a1db384e105b" providerId="ADAL" clId="{4AE93250-F7C4-44EC-AEC5-B8CEAD1A30D3}" dt="2020-09-22T13:06:19.984" v="272"/>
        <pc:sldMkLst>
          <pc:docMk/>
          <pc:sldMk cId="1416903575" sldId="295"/>
        </pc:sldMkLst>
      </pc:sldChg>
    </pc:docChg>
  </pc:docChgLst>
  <pc:docChgLst>
    <pc:chgData name="Peeters, Elias" userId="5c8b2605-9dd8-49c7-a951-a1db384e105b" providerId="ADAL" clId="{933C1B7F-AB81-024F-9FF4-C50ED2FEB775}"/>
    <pc:docChg chg="undo custSel addSld modSld sldOrd">
      <pc:chgData name="Peeters, Elias" userId="5c8b2605-9dd8-49c7-a951-a1db384e105b" providerId="ADAL" clId="{933C1B7F-AB81-024F-9FF4-C50ED2FEB775}" dt="2020-09-24T09:28:09.507" v="104" actId="207"/>
      <pc:docMkLst>
        <pc:docMk/>
      </pc:docMkLst>
      <pc:sldChg chg="delSp modSp mod">
        <pc:chgData name="Peeters, Elias" userId="5c8b2605-9dd8-49c7-a951-a1db384e105b" providerId="ADAL" clId="{933C1B7F-AB81-024F-9FF4-C50ED2FEB775}" dt="2020-09-17T08:45:50.027" v="7" actId="1076"/>
        <pc:sldMkLst>
          <pc:docMk/>
          <pc:sldMk cId="3103983221" sldId="258"/>
        </pc:sldMkLst>
        <pc:grpChg chg="mod">
          <ac:chgData name="Peeters, Elias" userId="5c8b2605-9dd8-49c7-a951-a1db384e105b" providerId="ADAL" clId="{933C1B7F-AB81-024F-9FF4-C50ED2FEB775}" dt="2020-09-17T08:45:50.027" v="7" actId="1076"/>
          <ac:grpSpMkLst>
            <pc:docMk/>
            <pc:sldMk cId="3103983221" sldId="258"/>
            <ac:grpSpMk id="20" creationId="{9C479BA8-4127-42EA-9610-6C5A300D4E21}"/>
          </ac:grpSpMkLst>
        </pc:grpChg>
        <pc:picChg chg="mod">
          <ac:chgData name="Peeters, Elias" userId="5c8b2605-9dd8-49c7-a951-a1db384e105b" providerId="ADAL" clId="{933C1B7F-AB81-024F-9FF4-C50ED2FEB775}" dt="2020-09-17T08:45:10.364" v="5" actId="14100"/>
          <ac:picMkLst>
            <pc:docMk/>
            <pc:sldMk cId="3103983221" sldId="258"/>
            <ac:picMk id="10" creationId="{E919DB7F-F330-4FDF-86D1-C194DF98581D}"/>
          </ac:picMkLst>
        </pc:picChg>
        <pc:picChg chg="del">
          <ac:chgData name="Peeters, Elias" userId="5c8b2605-9dd8-49c7-a951-a1db384e105b" providerId="ADAL" clId="{933C1B7F-AB81-024F-9FF4-C50ED2FEB775}" dt="2020-09-17T08:45:00.324" v="2" actId="478"/>
          <ac:picMkLst>
            <pc:docMk/>
            <pc:sldMk cId="3103983221" sldId="258"/>
            <ac:picMk id="19" creationId="{53414F95-82BF-4554-95B3-44557E59150F}"/>
          </ac:picMkLst>
        </pc:picChg>
      </pc:sldChg>
      <pc:sldChg chg="addSp modSp">
        <pc:chgData name="Peeters, Elias" userId="5c8b2605-9dd8-49c7-a951-a1db384e105b" providerId="ADAL" clId="{933C1B7F-AB81-024F-9FF4-C50ED2FEB775}" dt="2020-09-17T08:48:02.952" v="10" actId="164"/>
        <pc:sldMkLst>
          <pc:docMk/>
          <pc:sldMk cId="794998348" sldId="267"/>
        </pc:sldMkLst>
        <pc:spChg chg="mod">
          <ac:chgData name="Peeters, Elias" userId="5c8b2605-9dd8-49c7-a951-a1db384e105b" providerId="ADAL" clId="{933C1B7F-AB81-024F-9FF4-C50ED2FEB775}" dt="2020-09-17T08:48:02.952" v="10" actId="164"/>
          <ac:spMkLst>
            <pc:docMk/>
            <pc:sldMk cId="794998348" sldId="267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48:02.952" v="10" actId="164"/>
          <ac:grpSpMkLst>
            <pc:docMk/>
            <pc:sldMk cId="794998348" sldId="267"/>
            <ac:grpSpMk id="4" creationId="{D4A76265-966F-B54F-8446-9867EBD53EFB}"/>
          </ac:grpSpMkLst>
        </pc:grpChg>
        <pc:picChg chg="add mod">
          <ac:chgData name="Peeters, Elias" userId="5c8b2605-9dd8-49c7-a951-a1db384e105b" providerId="ADAL" clId="{933C1B7F-AB81-024F-9FF4-C50ED2FEB775}" dt="2020-09-17T08:48:02.952" v="10" actId="164"/>
          <ac:picMkLst>
            <pc:docMk/>
            <pc:sldMk cId="794998348" sldId="267"/>
            <ac:picMk id="3" creationId="{442AD3DF-58DE-1C4C-9A48-CAEF9902EFF7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49:14.794" v="16" actId="164"/>
        <pc:sldMkLst>
          <pc:docMk/>
          <pc:sldMk cId="1155545156" sldId="270"/>
        </pc:sldMkLst>
        <pc:spChg chg="mod">
          <ac:chgData name="Peeters, Elias" userId="5c8b2605-9dd8-49c7-a951-a1db384e105b" providerId="ADAL" clId="{933C1B7F-AB81-024F-9FF4-C50ED2FEB775}" dt="2020-09-17T08:49:14.794" v="16" actId="164"/>
          <ac:spMkLst>
            <pc:docMk/>
            <pc:sldMk cId="1155545156" sldId="270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49:14.794" v="16" actId="164"/>
          <ac:grpSpMkLst>
            <pc:docMk/>
            <pc:sldMk cId="1155545156" sldId="270"/>
            <ac:grpSpMk id="4" creationId="{6C5AA450-B6D8-A347-9E34-E8C719358DB0}"/>
          </ac:grpSpMkLst>
        </pc:grpChg>
        <pc:picChg chg="add mod">
          <ac:chgData name="Peeters, Elias" userId="5c8b2605-9dd8-49c7-a951-a1db384e105b" providerId="ADAL" clId="{933C1B7F-AB81-024F-9FF4-C50ED2FEB775}" dt="2020-09-17T08:49:14.794" v="16" actId="164"/>
          <ac:picMkLst>
            <pc:docMk/>
            <pc:sldMk cId="1155545156" sldId="270"/>
            <ac:picMk id="3" creationId="{C02D43B2-383D-A243-BD59-7A09114DADEE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50:25.720" v="23" actId="164"/>
        <pc:sldMkLst>
          <pc:docMk/>
          <pc:sldMk cId="2248264550" sldId="271"/>
        </pc:sldMkLst>
        <pc:spChg chg="mod">
          <ac:chgData name="Peeters, Elias" userId="5c8b2605-9dd8-49c7-a951-a1db384e105b" providerId="ADAL" clId="{933C1B7F-AB81-024F-9FF4-C50ED2FEB775}" dt="2020-09-17T08:50:25.720" v="23" actId="164"/>
          <ac:spMkLst>
            <pc:docMk/>
            <pc:sldMk cId="2248264550" sldId="271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0:25.720" v="23" actId="164"/>
          <ac:grpSpMkLst>
            <pc:docMk/>
            <pc:sldMk cId="2248264550" sldId="271"/>
            <ac:grpSpMk id="4" creationId="{E1193BF9-A1F1-4941-B29D-6DF1634BBEA2}"/>
          </ac:grpSpMkLst>
        </pc:grpChg>
        <pc:picChg chg="add mod">
          <ac:chgData name="Peeters, Elias" userId="5c8b2605-9dd8-49c7-a951-a1db384e105b" providerId="ADAL" clId="{933C1B7F-AB81-024F-9FF4-C50ED2FEB775}" dt="2020-09-17T08:50:25.720" v="23" actId="164"/>
          <ac:picMkLst>
            <pc:docMk/>
            <pc:sldMk cId="2248264550" sldId="271"/>
            <ac:picMk id="3" creationId="{CA75678F-4FF8-B548-97FC-495AC80301D8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51:49.579" v="28" actId="164"/>
        <pc:sldMkLst>
          <pc:docMk/>
          <pc:sldMk cId="519993784" sldId="272"/>
        </pc:sldMkLst>
        <pc:spChg chg="mod">
          <ac:chgData name="Peeters, Elias" userId="5c8b2605-9dd8-49c7-a951-a1db384e105b" providerId="ADAL" clId="{933C1B7F-AB81-024F-9FF4-C50ED2FEB775}" dt="2020-09-17T08:51:49.579" v="28" actId="164"/>
          <ac:spMkLst>
            <pc:docMk/>
            <pc:sldMk cId="519993784" sldId="272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1:49.579" v="28" actId="164"/>
          <ac:grpSpMkLst>
            <pc:docMk/>
            <pc:sldMk cId="519993784" sldId="272"/>
            <ac:grpSpMk id="4" creationId="{B01C73E7-381A-384F-914A-25F70AFD4C99}"/>
          </ac:grpSpMkLst>
        </pc:grpChg>
        <pc:picChg chg="add mod">
          <ac:chgData name="Peeters, Elias" userId="5c8b2605-9dd8-49c7-a951-a1db384e105b" providerId="ADAL" clId="{933C1B7F-AB81-024F-9FF4-C50ED2FEB775}" dt="2020-09-17T08:51:49.579" v="28" actId="164"/>
          <ac:picMkLst>
            <pc:docMk/>
            <pc:sldMk cId="519993784" sldId="272"/>
            <ac:picMk id="3" creationId="{78BA7D3C-8F07-204A-B945-78B754F812FF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54:27.788" v="35" actId="164"/>
        <pc:sldMkLst>
          <pc:docMk/>
          <pc:sldMk cId="1006868891" sldId="273"/>
        </pc:sldMkLst>
        <pc:spChg chg="mod">
          <ac:chgData name="Peeters, Elias" userId="5c8b2605-9dd8-49c7-a951-a1db384e105b" providerId="ADAL" clId="{933C1B7F-AB81-024F-9FF4-C50ED2FEB775}" dt="2020-09-17T08:54:27.788" v="35" actId="164"/>
          <ac:spMkLst>
            <pc:docMk/>
            <pc:sldMk cId="1006868891" sldId="273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4:27.788" v="35" actId="164"/>
          <ac:grpSpMkLst>
            <pc:docMk/>
            <pc:sldMk cId="1006868891" sldId="273"/>
            <ac:grpSpMk id="4" creationId="{20EC5AB8-0CEE-5540-8AAE-EF779738EF2C}"/>
          </ac:grpSpMkLst>
        </pc:grpChg>
        <pc:picChg chg="add mod">
          <ac:chgData name="Peeters, Elias" userId="5c8b2605-9dd8-49c7-a951-a1db384e105b" providerId="ADAL" clId="{933C1B7F-AB81-024F-9FF4-C50ED2FEB775}" dt="2020-09-17T08:54:27.788" v="35" actId="164"/>
          <ac:picMkLst>
            <pc:docMk/>
            <pc:sldMk cId="1006868891" sldId="273"/>
            <ac:picMk id="3" creationId="{F722F3DC-430A-564F-9F6D-DD7CF997893A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8:58:35.847" v="45" actId="164"/>
        <pc:sldMkLst>
          <pc:docMk/>
          <pc:sldMk cId="247808834" sldId="274"/>
        </pc:sldMkLst>
        <pc:spChg chg="mod">
          <ac:chgData name="Peeters, Elias" userId="5c8b2605-9dd8-49c7-a951-a1db384e105b" providerId="ADAL" clId="{933C1B7F-AB81-024F-9FF4-C50ED2FEB775}" dt="2020-09-17T08:58:35.847" v="45" actId="164"/>
          <ac:spMkLst>
            <pc:docMk/>
            <pc:sldMk cId="247808834" sldId="274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8:35.847" v="45" actId="164"/>
          <ac:grpSpMkLst>
            <pc:docMk/>
            <pc:sldMk cId="247808834" sldId="274"/>
            <ac:grpSpMk id="4" creationId="{CD1BC16B-9C4B-2743-BAF7-2B5462A43A46}"/>
          </ac:grpSpMkLst>
        </pc:grpChg>
        <pc:picChg chg="add mod">
          <ac:chgData name="Peeters, Elias" userId="5c8b2605-9dd8-49c7-a951-a1db384e105b" providerId="ADAL" clId="{933C1B7F-AB81-024F-9FF4-C50ED2FEB775}" dt="2020-09-17T08:58:35.847" v="45" actId="164"/>
          <ac:picMkLst>
            <pc:docMk/>
            <pc:sldMk cId="247808834" sldId="274"/>
            <ac:picMk id="3" creationId="{136E92E9-8688-8745-8296-6EB04F40FA24}"/>
          </ac:picMkLst>
        </pc:picChg>
      </pc:sldChg>
      <pc:sldChg chg="addSp modSp add mod ord">
        <pc:chgData name="Peeters, Elias" userId="5c8b2605-9dd8-49c7-a951-a1db384e105b" providerId="ADAL" clId="{933C1B7F-AB81-024F-9FF4-C50ED2FEB775}" dt="2020-09-17T08:57:58.956" v="41" actId="20578"/>
        <pc:sldMkLst>
          <pc:docMk/>
          <pc:sldMk cId="177791980" sldId="275"/>
        </pc:sldMkLst>
        <pc:spChg chg="mod">
          <ac:chgData name="Peeters, Elias" userId="5c8b2605-9dd8-49c7-a951-a1db384e105b" providerId="ADAL" clId="{933C1B7F-AB81-024F-9FF4-C50ED2FEB775}" dt="2020-09-17T08:57:51.234" v="40" actId="164"/>
          <ac:spMkLst>
            <pc:docMk/>
            <pc:sldMk cId="177791980" sldId="275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7:51.234" v="40" actId="164"/>
          <ac:grpSpMkLst>
            <pc:docMk/>
            <pc:sldMk cId="177791980" sldId="275"/>
            <ac:grpSpMk id="4" creationId="{7269E349-9A4B-664A-920E-DDE40C0B4086}"/>
          </ac:grpSpMkLst>
        </pc:grpChg>
        <pc:picChg chg="add mod">
          <ac:chgData name="Peeters, Elias" userId="5c8b2605-9dd8-49c7-a951-a1db384e105b" providerId="ADAL" clId="{933C1B7F-AB81-024F-9FF4-C50ED2FEB775}" dt="2020-09-17T08:57:51.234" v="40" actId="164"/>
          <ac:picMkLst>
            <pc:docMk/>
            <pc:sldMk cId="177791980" sldId="275"/>
            <ac:picMk id="3" creationId="{F0D417E3-4BE9-8F45-8AB2-9CCE1DB9067F}"/>
          </ac:picMkLst>
        </pc:picChg>
      </pc:sldChg>
      <pc:sldChg chg="addSp modSp add">
        <pc:chgData name="Peeters, Elias" userId="5c8b2605-9dd8-49c7-a951-a1db384e105b" providerId="ADAL" clId="{933C1B7F-AB81-024F-9FF4-C50ED2FEB775}" dt="2020-09-17T08:59:45.298" v="48" actId="164"/>
        <pc:sldMkLst>
          <pc:docMk/>
          <pc:sldMk cId="3331113764" sldId="276"/>
        </pc:sldMkLst>
        <pc:spChg chg="mod">
          <ac:chgData name="Peeters, Elias" userId="5c8b2605-9dd8-49c7-a951-a1db384e105b" providerId="ADAL" clId="{933C1B7F-AB81-024F-9FF4-C50ED2FEB775}" dt="2020-09-17T08:59:45.298" v="48" actId="164"/>
          <ac:spMkLst>
            <pc:docMk/>
            <pc:sldMk cId="3331113764" sldId="276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8:59:45.298" v="48" actId="164"/>
          <ac:grpSpMkLst>
            <pc:docMk/>
            <pc:sldMk cId="3331113764" sldId="276"/>
            <ac:grpSpMk id="4" creationId="{ABF652C7-EEEE-F849-A18C-D1D36A3F29C1}"/>
          </ac:grpSpMkLst>
        </pc:grpChg>
        <pc:picChg chg="add mod">
          <ac:chgData name="Peeters, Elias" userId="5c8b2605-9dd8-49c7-a951-a1db384e105b" providerId="ADAL" clId="{933C1B7F-AB81-024F-9FF4-C50ED2FEB775}" dt="2020-09-17T08:59:45.298" v="48" actId="164"/>
          <ac:picMkLst>
            <pc:docMk/>
            <pc:sldMk cId="3331113764" sldId="276"/>
            <ac:picMk id="3" creationId="{A2C8A55E-91A9-1A44-AD3A-8FA5F1DE0C5B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09:14:01.631" v="67" actId="164"/>
        <pc:sldMkLst>
          <pc:docMk/>
          <pc:sldMk cId="2813323937" sldId="277"/>
        </pc:sldMkLst>
        <pc:spChg chg="mod">
          <ac:chgData name="Peeters, Elias" userId="5c8b2605-9dd8-49c7-a951-a1db384e105b" providerId="ADAL" clId="{933C1B7F-AB81-024F-9FF4-C50ED2FEB775}" dt="2020-09-17T09:14:01.631" v="67" actId="164"/>
          <ac:spMkLst>
            <pc:docMk/>
            <pc:sldMk cId="2813323937" sldId="277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09:14:01.631" v="67" actId="164"/>
          <ac:grpSpMkLst>
            <pc:docMk/>
            <pc:sldMk cId="2813323937" sldId="277"/>
            <ac:grpSpMk id="7" creationId="{63543E3E-A52C-B248-9207-67148C88AA9E}"/>
          </ac:grpSpMkLst>
        </pc:grpChg>
        <pc:picChg chg="add mod modCrop">
          <ac:chgData name="Peeters, Elias" userId="5c8b2605-9dd8-49c7-a951-a1db384e105b" providerId="ADAL" clId="{933C1B7F-AB81-024F-9FF4-C50ED2FEB775}" dt="2020-09-17T09:14:01.631" v="67" actId="164"/>
          <ac:picMkLst>
            <pc:docMk/>
            <pc:sldMk cId="2813323937" sldId="277"/>
            <ac:picMk id="3" creationId="{54114F91-D8F6-0E41-8EBE-98646FFDC153}"/>
          </ac:picMkLst>
        </pc:picChg>
        <pc:picChg chg="add mod modCrop">
          <ac:chgData name="Peeters, Elias" userId="5c8b2605-9dd8-49c7-a951-a1db384e105b" providerId="ADAL" clId="{933C1B7F-AB81-024F-9FF4-C50ED2FEB775}" dt="2020-09-17T09:14:01.631" v="67" actId="164"/>
          <ac:picMkLst>
            <pc:docMk/>
            <pc:sldMk cId="2813323937" sldId="277"/>
            <ac:picMk id="6" creationId="{ADE7951E-8337-C44E-89C2-BD33EAC24825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11:26:52.559" v="86" actId="164"/>
        <pc:sldMkLst>
          <pc:docMk/>
          <pc:sldMk cId="1895016816" sldId="278"/>
        </pc:sldMkLst>
        <pc:spChg chg="mod">
          <ac:chgData name="Peeters, Elias" userId="5c8b2605-9dd8-49c7-a951-a1db384e105b" providerId="ADAL" clId="{933C1B7F-AB81-024F-9FF4-C50ED2FEB775}" dt="2020-09-17T11:26:52.559" v="86" actId="164"/>
          <ac:spMkLst>
            <pc:docMk/>
            <pc:sldMk cId="1895016816" sldId="278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11:26:52.559" v="86" actId="164"/>
          <ac:grpSpMkLst>
            <pc:docMk/>
            <pc:sldMk cId="1895016816" sldId="278"/>
            <ac:grpSpMk id="7" creationId="{746624CC-6805-994B-91BD-83E347D39D9E}"/>
          </ac:grpSpMkLst>
        </pc:grpChg>
        <pc:picChg chg="add mod modCrop">
          <ac:chgData name="Peeters, Elias" userId="5c8b2605-9dd8-49c7-a951-a1db384e105b" providerId="ADAL" clId="{933C1B7F-AB81-024F-9FF4-C50ED2FEB775}" dt="2020-09-17T11:26:52.559" v="86" actId="164"/>
          <ac:picMkLst>
            <pc:docMk/>
            <pc:sldMk cId="1895016816" sldId="278"/>
            <ac:picMk id="3" creationId="{751797B4-1CCA-5747-96DD-B0353C7CB427}"/>
          </ac:picMkLst>
        </pc:picChg>
        <pc:picChg chg="add mod modCrop">
          <ac:chgData name="Peeters, Elias" userId="5c8b2605-9dd8-49c7-a951-a1db384e105b" providerId="ADAL" clId="{933C1B7F-AB81-024F-9FF4-C50ED2FEB775}" dt="2020-09-17T11:26:52.559" v="86" actId="164"/>
          <ac:picMkLst>
            <pc:docMk/>
            <pc:sldMk cId="1895016816" sldId="278"/>
            <ac:picMk id="6" creationId="{FF1A94EA-5532-4247-B433-D9348FD06F6B}"/>
          </ac:picMkLst>
        </pc:picChg>
      </pc:sldChg>
      <pc:sldChg chg="addSp modSp add mod">
        <pc:chgData name="Peeters, Elias" userId="5c8b2605-9dd8-49c7-a951-a1db384e105b" providerId="ADAL" clId="{933C1B7F-AB81-024F-9FF4-C50ED2FEB775}" dt="2020-09-17T11:28:32.663" v="101" actId="164"/>
        <pc:sldMkLst>
          <pc:docMk/>
          <pc:sldMk cId="3604328401" sldId="279"/>
        </pc:sldMkLst>
        <pc:spChg chg="mod">
          <ac:chgData name="Peeters, Elias" userId="5c8b2605-9dd8-49c7-a951-a1db384e105b" providerId="ADAL" clId="{933C1B7F-AB81-024F-9FF4-C50ED2FEB775}" dt="2020-09-17T11:28:32.663" v="101" actId="164"/>
          <ac:spMkLst>
            <pc:docMk/>
            <pc:sldMk cId="3604328401" sldId="279"/>
            <ac:spMk id="5" creationId="{844BABD6-987C-4E19-BA1D-6FEA8069131A}"/>
          </ac:spMkLst>
        </pc:spChg>
        <pc:grpChg chg="add mod">
          <ac:chgData name="Peeters, Elias" userId="5c8b2605-9dd8-49c7-a951-a1db384e105b" providerId="ADAL" clId="{933C1B7F-AB81-024F-9FF4-C50ED2FEB775}" dt="2020-09-17T11:28:32.663" v="101" actId="164"/>
          <ac:grpSpMkLst>
            <pc:docMk/>
            <pc:sldMk cId="3604328401" sldId="279"/>
            <ac:grpSpMk id="7" creationId="{D55EFC77-8D4B-F549-A712-66FBC8E8450C}"/>
          </ac:grpSpMkLst>
        </pc:grpChg>
        <pc:picChg chg="add mod modCrop">
          <ac:chgData name="Peeters, Elias" userId="5c8b2605-9dd8-49c7-a951-a1db384e105b" providerId="ADAL" clId="{933C1B7F-AB81-024F-9FF4-C50ED2FEB775}" dt="2020-09-17T11:28:32.663" v="101" actId="164"/>
          <ac:picMkLst>
            <pc:docMk/>
            <pc:sldMk cId="3604328401" sldId="279"/>
            <ac:picMk id="3" creationId="{1C0D64EB-5BB6-344B-8DFD-5DA442C1E436}"/>
          </ac:picMkLst>
        </pc:picChg>
        <pc:picChg chg="add mod modCrop">
          <ac:chgData name="Peeters, Elias" userId="5c8b2605-9dd8-49c7-a951-a1db384e105b" providerId="ADAL" clId="{933C1B7F-AB81-024F-9FF4-C50ED2FEB775}" dt="2020-09-17T11:28:32.663" v="101" actId="164"/>
          <ac:picMkLst>
            <pc:docMk/>
            <pc:sldMk cId="3604328401" sldId="279"/>
            <ac:picMk id="6" creationId="{CA02CAC5-07C4-CC4D-AF8B-93AA06B47E8C}"/>
          </ac:picMkLst>
        </pc:picChg>
      </pc:sldChg>
      <pc:sldChg chg="add">
        <pc:chgData name="Peeters, Elias" userId="5c8b2605-9dd8-49c7-a951-a1db384e105b" providerId="ADAL" clId="{933C1B7F-AB81-024F-9FF4-C50ED2FEB775}" dt="2020-09-17T11:27:06.566" v="87" actId="2890"/>
        <pc:sldMkLst>
          <pc:docMk/>
          <pc:sldMk cId="2396076788" sldId="280"/>
        </pc:sldMkLst>
      </pc:sldChg>
      <pc:sldChg chg="modSp add mod">
        <pc:chgData name="Peeters, Elias" userId="5c8b2605-9dd8-49c7-a951-a1db384e105b" providerId="ADAL" clId="{933C1B7F-AB81-024F-9FF4-C50ED2FEB775}" dt="2020-09-24T09:28:09.507" v="104" actId="207"/>
        <pc:sldMkLst>
          <pc:docMk/>
          <pc:sldMk cId="160067359" sldId="296"/>
        </pc:sldMkLst>
        <pc:spChg chg="mod">
          <ac:chgData name="Peeters, Elias" userId="5c8b2605-9dd8-49c7-a951-a1db384e105b" providerId="ADAL" clId="{933C1B7F-AB81-024F-9FF4-C50ED2FEB775}" dt="2020-09-24T09:28:09.507" v="104" actId="207"/>
          <ac:spMkLst>
            <pc:docMk/>
            <pc:sldMk cId="160067359" sldId="296"/>
            <ac:spMk id="5" creationId="{844BABD6-987C-4E19-BA1D-6FEA806913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0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2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7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5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59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7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2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7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0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C479-6FA1-42A2-9668-1DF59B5D792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DA9B-D4F4-4C66-BDEF-9EE6130CDC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02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5E883CF-062F-4BD6-9266-0F1D2E9BC92C}"/>
              </a:ext>
            </a:extLst>
          </p:cNvPr>
          <p:cNvGrpSpPr/>
          <p:nvPr/>
        </p:nvGrpSpPr>
        <p:grpSpPr>
          <a:xfrm>
            <a:off x="326771" y="308669"/>
            <a:ext cx="6564684" cy="6581974"/>
            <a:chOff x="326771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26771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Logo">
              <a:extLst>
                <a:ext uri="{FF2B5EF4-FFF2-40B4-BE49-F238E27FC236}">
                  <a16:creationId xmlns:a16="http://schemas.microsoft.com/office/drawing/2014/main" id="{D11D4E76-3E17-4120-8247-98B81AED2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749"/>
            <a:stretch/>
          </p:blipFill>
          <p:spPr bwMode="auto">
            <a:xfrm>
              <a:off x="1337220" y="1142854"/>
              <a:ext cx="4524872" cy="4913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868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0EB934-5C6F-4FF1-B912-942EEA7D93BF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B30F7BE8-7386-4AFE-990E-C902A2C11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803525"/>
              <a:ext cx="5715000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884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BC16B0C-A1C0-4A1D-AC7B-D4E6A163EECB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290" name="Picture 2" descr="novomind iPIM Produktlogo">
              <a:extLst>
                <a:ext uri="{FF2B5EF4-FFF2-40B4-BE49-F238E27FC236}">
                  <a16:creationId xmlns:a16="http://schemas.microsoft.com/office/drawing/2014/main" id="{FC2CEEB6-FC01-4070-8853-51F00807E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95" y="1476415"/>
              <a:ext cx="1873122" cy="197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>
              <a:extLst>
                <a:ext uri="{FF2B5EF4-FFF2-40B4-BE49-F238E27FC236}">
                  <a16:creationId xmlns:a16="http://schemas.microsoft.com/office/drawing/2014/main" id="{E0C915F8-9C58-416F-8388-0158EBC16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96" y="3745714"/>
              <a:ext cx="1873121" cy="117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187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95167B1-6E33-4303-A5D0-C7CBC8F357B0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338" name="Picture 2" descr="novomind iSHOP Logo">
              <a:extLst>
                <a:ext uri="{FF2B5EF4-FFF2-40B4-BE49-F238E27FC236}">
                  <a16:creationId xmlns:a16="http://schemas.microsoft.com/office/drawing/2014/main" id="{A1F2AE5F-01B5-4C54-AFE3-30F711E94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95" y="1407040"/>
              <a:ext cx="1873122" cy="2115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0" name="Picture 4">
              <a:extLst>
                <a:ext uri="{FF2B5EF4-FFF2-40B4-BE49-F238E27FC236}">
                  <a16:creationId xmlns:a16="http://schemas.microsoft.com/office/drawing/2014/main" id="{0B04BD04-A992-469F-B671-B05606CAB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680" y="3749725"/>
              <a:ext cx="2913952" cy="116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71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9225152-AEE5-4890-B3D6-43A8CEF63C18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B8AA34D3-3ED5-4F54-A63D-EC6D23A9A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95" y="1537119"/>
              <a:ext cx="1873122" cy="185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72A7242A-C945-4F57-A0F3-B4C28261D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193" y="3749725"/>
              <a:ext cx="4370926" cy="116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237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A76265-966F-B54F-8446-9867EBD53EFB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2AD3DF-58DE-1C4C-9A48-CAEF9902E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56" y="3155156"/>
              <a:ext cx="5181600" cy="88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99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5AA450-B6D8-A347-9E34-E8C719358DB0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02D43B2-383D-A243-BD59-7A09114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9149" y="2991678"/>
              <a:ext cx="4281014" cy="1732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54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193BF9-A1F1-4941-B29D-6DF1634BBEA2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75678F-4FF8-B548-97FC-495AC8030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12" y="3278692"/>
              <a:ext cx="5602288" cy="641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26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1C73E7-381A-384F-914A-25F70AFD4C99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8BA7D3C-8F07-204A-B945-78B754F8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41" y="2683565"/>
              <a:ext cx="5455830" cy="1832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99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EC5AB8-0CEE-5540-8AAE-EF779738EF2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F722F3DC-430A-564F-9F6D-DD7CF9978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80" y="2773017"/>
              <a:ext cx="5383752" cy="1653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86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69E349-9A4B-664A-920E-DDE40C0B4086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0D417E3-4BE9-8F45-8AB2-9CCE1DB90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006" y="2767806"/>
              <a:ext cx="4051300" cy="166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C479BA8-4127-42EA-9610-6C5A300D4E21}"/>
              </a:ext>
            </a:extLst>
          </p:cNvPr>
          <p:cNvGrpSpPr/>
          <p:nvPr/>
        </p:nvGrpSpPr>
        <p:grpSpPr>
          <a:xfrm>
            <a:off x="326771" y="308669"/>
            <a:ext cx="6564684" cy="6581974"/>
            <a:chOff x="326771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26771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919DB7F-F330-4FDF-86D1-C194DF98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8509"/>
            <a:stretch/>
          </p:blipFill>
          <p:spPr>
            <a:xfrm>
              <a:off x="1521096" y="2080774"/>
              <a:ext cx="4157120" cy="303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98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1BC16B-9C4B-2743-BAF7-2B5462A43A46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36E92E9-8688-8745-8296-6EB04F40F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3753" y="2408651"/>
              <a:ext cx="4011806" cy="2382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0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F652C7-EEEE-F849-A18C-D1D36A3F29C1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2C8A55E-91A9-1A44-AD3A-8FA5F1DE0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6656" y="1529556"/>
              <a:ext cx="4826000" cy="41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11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3543E3E-A52C-B248-9207-67148C88AA9E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4114F91-D8F6-0E41-8EBE-98646FFDC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836"/>
            <a:stretch/>
          </p:blipFill>
          <p:spPr>
            <a:xfrm>
              <a:off x="2872210" y="1734219"/>
              <a:ext cx="1454891" cy="1771016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DE7951E-8337-C44E-89C2-BD33EAC24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4"/>
            <a:stretch/>
          </p:blipFill>
          <p:spPr>
            <a:xfrm>
              <a:off x="1638154" y="3599656"/>
              <a:ext cx="3923003" cy="1266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332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6624CC-6805-994B-91BD-83E347D39D9E}"/>
              </a:ext>
            </a:extLst>
          </p:cNvPr>
          <p:cNvGrpSpPr/>
          <p:nvPr/>
        </p:nvGrpSpPr>
        <p:grpSpPr>
          <a:xfrm>
            <a:off x="317314" y="189915"/>
            <a:ext cx="6564684" cy="6581974"/>
            <a:chOff x="317314" y="189915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189915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51797B4-1CCA-5747-96DD-B0353C7CB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5924"/>
            <a:stretch/>
          </p:blipFill>
          <p:spPr>
            <a:xfrm>
              <a:off x="2545713" y="1365661"/>
              <a:ext cx="2107887" cy="197417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F1A94EA-5532-4247-B433-D9348FD06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6845"/>
            <a:stretch/>
          </p:blipFill>
          <p:spPr>
            <a:xfrm>
              <a:off x="821067" y="3339831"/>
              <a:ext cx="5557177" cy="1712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01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55EFC77-8D4B-F549-A712-66FBC8E8450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C0D64EB-5BB6-344B-8DFD-5DA442C1E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9900"/>
            <a:stretch/>
          </p:blipFill>
          <p:spPr>
            <a:xfrm>
              <a:off x="2299113" y="1973054"/>
              <a:ext cx="2601086" cy="2184742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A02CAC5-07C4-CC4D-AF8B-93AA06B47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-1" r="22928" b="-4855"/>
            <a:stretch/>
          </p:blipFill>
          <p:spPr>
            <a:xfrm>
              <a:off x="1126774" y="4157796"/>
              <a:ext cx="4945764" cy="113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32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859F1DF-891C-441C-A6FE-BA3E99C250B3}"/>
              </a:ext>
            </a:extLst>
          </p:cNvPr>
          <p:cNvGrpSpPr/>
          <p:nvPr/>
        </p:nvGrpSpPr>
        <p:grpSpPr>
          <a:xfrm>
            <a:off x="317314" y="308669"/>
            <a:ext cx="6564685" cy="6581974"/>
            <a:chOff x="317314" y="308669"/>
            <a:chExt cx="6564685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4AA5CA37-E3FF-4D5A-BAC3-92F9D7A1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15" y="1730957"/>
              <a:ext cx="6564684" cy="373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07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4E64A8C-E98E-4743-AA5D-9F865CF77E51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Messer enthält.&#10;&#10;Automatisch generierte Beschreibung">
              <a:extLst>
                <a:ext uri="{FF2B5EF4-FFF2-40B4-BE49-F238E27FC236}">
                  <a16:creationId xmlns:a16="http://schemas.microsoft.com/office/drawing/2014/main" id="{C685162E-3A5F-4D5A-AF16-2F16D961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256" y="2228056"/>
              <a:ext cx="48768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9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43B5C00-7414-41BE-8AC1-9212E21CD97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CDE3C1A-773E-4643-B55D-8C1561C77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040" y="1528132"/>
              <a:ext cx="1987232" cy="1987232"/>
            </a:xfrm>
            <a:prstGeom prst="rect">
              <a:avLst/>
            </a:prstGeom>
          </p:spPr>
        </p:pic>
        <p:pic>
          <p:nvPicPr>
            <p:cNvPr id="6" name="Grafik 5" descr="Ein Bild, das Schild, sitzend, dunkel, Ende enthält.&#10;&#10;Automatisch generierte Beschreibung">
              <a:extLst>
                <a:ext uri="{FF2B5EF4-FFF2-40B4-BE49-F238E27FC236}">
                  <a16:creationId xmlns:a16="http://schemas.microsoft.com/office/drawing/2014/main" id="{C6AE5725-799D-410E-93F0-84FAEC922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89"/>
            <a:stretch/>
          </p:blipFill>
          <p:spPr>
            <a:xfrm>
              <a:off x="1711055" y="3515364"/>
              <a:ext cx="3777202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73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6CD30AF-D04D-460B-B397-D6F86E4319B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21E5B17F-2E76-4ED2-AD7A-9718C59E6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2843784"/>
              <a:ext cx="5316302" cy="1511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892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035517-061E-47BC-9B7C-BC170A7C625A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62C78E2-B61F-4E7C-9D96-2FFAF110F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9894" y="1689894"/>
              <a:ext cx="3819525" cy="3819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4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C479BA8-4127-42EA-9610-6C5A300D4E21}"/>
              </a:ext>
            </a:extLst>
          </p:cNvPr>
          <p:cNvGrpSpPr/>
          <p:nvPr/>
        </p:nvGrpSpPr>
        <p:grpSpPr>
          <a:xfrm>
            <a:off x="326771" y="308669"/>
            <a:ext cx="6564684" cy="6581974"/>
            <a:chOff x="326771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26771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919DB7F-F330-4FDF-86D1-C194DF98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8509"/>
            <a:stretch/>
          </p:blipFill>
          <p:spPr>
            <a:xfrm>
              <a:off x="1521096" y="2080774"/>
              <a:ext cx="4157120" cy="303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067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0595034-2A2C-48F2-9052-A3DBBF7675D9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sitzend, Schild, dunkel, Essen enthält.&#10;&#10;Automatisch generierte Beschreibung">
              <a:extLst>
                <a:ext uri="{FF2B5EF4-FFF2-40B4-BE49-F238E27FC236}">
                  <a16:creationId xmlns:a16="http://schemas.microsoft.com/office/drawing/2014/main" id="{605D3262-A938-491A-8B05-5EE11BE6B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306" y="2613819"/>
              <a:ext cx="4838700" cy="1971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669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4F2B82D-8712-46F6-A9DE-BC0428D7F596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359B8454-E26B-420E-BDFB-0EE292A23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149" y="2935225"/>
              <a:ext cx="5289016" cy="1328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991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3FD6A07-5B70-4235-BDB4-60281F37BE9B}"/>
              </a:ext>
            </a:extLst>
          </p:cNvPr>
          <p:cNvGrpSpPr/>
          <p:nvPr/>
        </p:nvGrpSpPr>
        <p:grpSpPr>
          <a:xfrm>
            <a:off x="316521" y="307876"/>
            <a:ext cx="6564684" cy="6581974"/>
            <a:chOff x="316521" y="307876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6521" y="307876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4A200DA-42B2-43C1-913F-FBD979E6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5" t="36986" r="70562" b="37090"/>
            <a:stretch/>
          </p:blipFill>
          <p:spPr>
            <a:xfrm>
              <a:off x="2903094" y="1737700"/>
              <a:ext cx="1696338" cy="171754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325CDDC-B493-4E6F-85BA-690EF71DB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59" t="38795" r="8793" b="41042"/>
            <a:stretch/>
          </p:blipFill>
          <p:spPr>
            <a:xfrm>
              <a:off x="1690495" y="3464021"/>
              <a:ext cx="4121536" cy="103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86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" name="AutoShape 2" descr="microtech GmbH | Logo">
            <a:extLst>
              <a:ext uri="{FF2B5EF4-FFF2-40B4-BE49-F238E27FC236}">
                <a16:creationId xmlns:a16="http://schemas.microsoft.com/office/drawing/2014/main" id="{2236A772-F214-4393-BEB6-9D71F187492C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3603625" y="3603625"/>
            <a:ext cx="2458847" cy="245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646F03-C3C2-42BD-B84B-CC502B0B4D4C}"/>
              </a:ext>
            </a:extLst>
          </p:cNvPr>
          <p:cNvGrpSpPr/>
          <p:nvPr/>
        </p:nvGrpSpPr>
        <p:grpSpPr>
          <a:xfrm>
            <a:off x="317314" y="383314"/>
            <a:ext cx="6564684" cy="6581974"/>
            <a:chOff x="317314" y="383314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83314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441C52D-E7EE-4A36-92AB-95D50E00F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-5995" r="77249" b="1"/>
            <a:stretch/>
          </p:blipFill>
          <p:spPr>
            <a:xfrm>
              <a:off x="2462133" y="1338182"/>
              <a:ext cx="2282984" cy="232662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D9F40F4B-6DCB-471B-B28A-A54C57CE5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482" t="-1300" r="-7600" b="-4690"/>
            <a:stretch/>
          </p:blipFill>
          <p:spPr>
            <a:xfrm>
              <a:off x="707007" y="3673508"/>
              <a:ext cx="6088512" cy="1658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613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C84461C-994A-4860-9F36-512AB51F379A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458" name="Picture 2" descr="Full Service E-Commerce Dienstleisters 004 realisiert Online-Shop für die  Adler Modemärkte GmbH - openPR">
              <a:extLst>
                <a:ext uri="{FF2B5EF4-FFF2-40B4-BE49-F238E27FC236}">
                  <a16:creationId xmlns:a16="http://schemas.microsoft.com/office/drawing/2014/main" id="{FE54CABC-07FF-4C06-AD88-235A6BF65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37" y="2774059"/>
              <a:ext cx="5218240" cy="1651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5493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114C467-A9AD-41DD-9CF4-B85833BEE30D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3" name="AutoShape 4" descr="Logo VARIO Software AG">
              <a:extLst>
                <a:ext uri="{FF2B5EF4-FFF2-40B4-BE49-F238E27FC236}">
                  <a16:creationId xmlns:a16="http://schemas.microsoft.com/office/drawing/2014/main" id="{987D9A95-6E87-4CF1-B8A7-54A997995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6463" y="34464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A2024B6-ADBB-43B7-84B2-72E203AE3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2509"/>
            <a:stretch/>
          </p:blipFill>
          <p:spPr>
            <a:xfrm>
              <a:off x="1472777" y="3663420"/>
              <a:ext cx="4252172" cy="1612518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C36379E-769A-4FD2-A511-73A52F9C1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2819" r="70526"/>
            <a:stretch/>
          </p:blipFill>
          <p:spPr>
            <a:xfrm>
              <a:off x="2205101" y="1389551"/>
              <a:ext cx="2787524" cy="2209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981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D4E91FD-096B-493E-998E-14D899098F40}"/>
              </a:ext>
            </a:extLst>
          </p:cNvPr>
          <p:cNvSpPr/>
          <p:nvPr/>
        </p:nvSpPr>
        <p:spPr>
          <a:xfrm>
            <a:off x="-1516063" y="30074"/>
            <a:ext cx="3597276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/>
            <a:br>
              <a:rPr lang="de-DE" b="1">
                <a:solidFill>
                  <a:srgbClr val="FFFFFF"/>
                </a:solidFill>
                <a:latin typeface="SourceSansPro-SemiBold"/>
              </a:rPr>
            </a:br>
            <a:endParaRPr lang="de-DE" b="1">
              <a:solidFill>
                <a:srgbClr val="FFFFFF"/>
              </a:solidFill>
              <a:latin typeface="SourceSansPro-SemiBold"/>
            </a:endParaRPr>
          </a:p>
          <a:p>
            <a:br>
              <a:rPr lang="de-DE" b="1">
                <a:solidFill>
                  <a:srgbClr val="FFFFFF"/>
                </a:solidFill>
                <a:latin typeface="SourceSansPro-SemiBold"/>
              </a:rPr>
            </a:br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DEC21E7-9BD2-44C0-9061-B008D283BE0A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2532" name="Picture 4" descr="magnalister - idealo Business">
              <a:extLst>
                <a:ext uri="{FF2B5EF4-FFF2-40B4-BE49-F238E27FC236}">
                  <a16:creationId xmlns:a16="http://schemas.microsoft.com/office/drawing/2014/main" id="{C7E2CD9C-33B3-438E-A7BE-F51B6BA05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030" y="2960296"/>
              <a:ext cx="5109254" cy="1278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328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7755CE0-DFE9-480A-8048-125369A53A4D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3" name="AutoShape 4" descr="Logo VARIO Software AG">
              <a:extLst>
                <a:ext uri="{FF2B5EF4-FFF2-40B4-BE49-F238E27FC236}">
                  <a16:creationId xmlns:a16="http://schemas.microsoft.com/office/drawing/2014/main" id="{987D9A95-6E87-4CF1-B8A7-54A997995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6463" y="34464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554" name="Picture 2" descr="Globalsys - idealo Business">
              <a:extLst>
                <a:ext uri="{FF2B5EF4-FFF2-40B4-BE49-F238E27FC236}">
                  <a16:creationId xmlns:a16="http://schemas.microsoft.com/office/drawing/2014/main" id="{44BE0E40-38E6-487C-88B9-A5C8E420C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57"/>
            <a:stretch/>
          </p:blipFill>
          <p:spPr bwMode="auto">
            <a:xfrm>
              <a:off x="2002192" y="2803867"/>
              <a:ext cx="3202120" cy="207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Globalsys - idealo Business">
              <a:extLst>
                <a:ext uri="{FF2B5EF4-FFF2-40B4-BE49-F238E27FC236}">
                  <a16:creationId xmlns:a16="http://schemas.microsoft.com/office/drawing/2014/main" id="{2AC99A64-B4EC-4294-BB76-969B067D50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86" r="51542"/>
            <a:stretch/>
          </p:blipFill>
          <p:spPr bwMode="auto">
            <a:xfrm>
              <a:off x="1993412" y="1509318"/>
              <a:ext cx="3210900" cy="216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642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4BABD6-987C-4E19-BA1D-6FEA8069131A}"/>
              </a:ext>
            </a:extLst>
          </p:cNvPr>
          <p:cNvSpPr/>
          <p:nvPr/>
        </p:nvSpPr>
        <p:spPr>
          <a:xfrm>
            <a:off x="317314" y="308669"/>
            <a:ext cx="6564684" cy="65819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41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Logo VARIO Software AG">
            <a:extLst>
              <a:ext uri="{FF2B5EF4-FFF2-40B4-BE49-F238E27FC236}">
                <a16:creationId xmlns:a16="http://schemas.microsoft.com/office/drawing/2014/main" id="{987D9A95-6E87-4CF1-B8A7-54A997995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6463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4BABD6-987C-4E19-BA1D-6FEA8069131A}"/>
              </a:ext>
            </a:extLst>
          </p:cNvPr>
          <p:cNvSpPr/>
          <p:nvPr/>
        </p:nvSpPr>
        <p:spPr>
          <a:xfrm>
            <a:off x="317314" y="308669"/>
            <a:ext cx="6564684" cy="65819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844BABD6-987C-4E19-BA1D-6FEA8069131A}"/>
              </a:ext>
            </a:extLst>
          </p:cNvPr>
          <p:cNvSpPr/>
          <p:nvPr/>
        </p:nvSpPr>
        <p:spPr>
          <a:xfrm>
            <a:off x="326771" y="308669"/>
            <a:ext cx="6564684" cy="65819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19DB7F-F330-4FDF-86D1-C194DF985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8509"/>
          <a:stretch/>
        </p:blipFill>
        <p:spPr>
          <a:xfrm>
            <a:off x="2213181" y="1508538"/>
            <a:ext cx="2772950" cy="20262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E4FF6B6-65A7-49BB-A9AD-BC875A557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411"/>
          <a:stretch/>
        </p:blipFill>
        <p:spPr>
          <a:xfrm>
            <a:off x="951240" y="3664476"/>
            <a:ext cx="5296831" cy="13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D43DDAE-ECAD-4FA7-AF2A-BC8C3F2B69B0}"/>
              </a:ext>
            </a:extLst>
          </p:cNvPr>
          <p:cNvGrpSpPr/>
          <p:nvPr/>
        </p:nvGrpSpPr>
        <p:grpSpPr>
          <a:xfrm>
            <a:off x="179800" y="2049748"/>
            <a:ext cx="6839712" cy="3099816"/>
            <a:chOff x="179800" y="2049748"/>
            <a:chExt cx="6839712" cy="309981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8072A7B-9D2F-486C-BBF8-376365AB7A3C}"/>
                </a:ext>
              </a:extLst>
            </p:cNvPr>
            <p:cNvSpPr/>
            <p:nvPr/>
          </p:nvSpPr>
          <p:spPr>
            <a:xfrm>
              <a:off x="179800" y="2049748"/>
              <a:ext cx="6839712" cy="3099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105DE47-FF8A-4140-8DA5-9891FD417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5" y="2668582"/>
              <a:ext cx="5508702" cy="1862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92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7354E0-98A6-413B-883A-C1E9FBB9710E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919DB7F-F330-4FDF-86D1-C194DF98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8509"/>
            <a:stretch/>
          </p:blipFill>
          <p:spPr>
            <a:xfrm>
              <a:off x="2213181" y="1508538"/>
              <a:ext cx="2772950" cy="2026299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0C61337-5D8B-4995-9B72-387A539C5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1530"/>
            <a:stretch/>
          </p:blipFill>
          <p:spPr>
            <a:xfrm>
              <a:off x="1382235" y="3664476"/>
              <a:ext cx="4434841" cy="1318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77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039DB39-CB4A-4039-91E1-96DA3F9FB5A4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919DB7F-F330-4FDF-86D1-C194DF98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8509"/>
            <a:stretch/>
          </p:blipFill>
          <p:spPr>
            <a:xfrm>
              <a:off x="2213181" y="1508538"/>
              <a:ext cx="2772950" cy="2026299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2D05B4C-BBD3-42B1-AEE5-D462219C4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8588"/>
            <a:stretch/>
          </p:blipFill>
          <p:spPr>
            <a:xfrm>
              <a:off x="2523340" y="3664476"/>
              <a:ext cx="2152631" cy="1318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0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0E32198-9351-4478-8536-C5189E70602C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EBD59EF-A44D-4877-9BD6-D8DCC028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4439" y="1294439"/>
              <a:ext cx="4610434" cy="4610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91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EBE0F0C-0817-4D51-A9D5-BB16A0341803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DE3D0352-8211-4EEB-8404-5A10A88DE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779713"/>
              <a:ext cx="57150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675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939ADC-DF7C-4CED-8BB9-48D1EF19A6AA}"/>
              </a:ext>
            </a:extLst>
          </p:cNvPr>
          <p:cNvGrpSpPr/>
          <p:nvPr/>
        </p:nvGrpSpPr>
        <p:grpSpPr>
          <a:xfrm>
            <a:off x="317314" y="308669"/>
            <a:ext cx="6564684" cy="6581974"/>
            <a:chOff x="317314" y="308669"/>
            <a:chExt cx="6564684" cy="65819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44BABD6-987C-4E19-BA1D-6FEA8069131A}"/>
                </a:ext>
              </a:extLst>
            </p:cNvPr>
            <p:cNvSpPr/>
            <p:nvPr/>
          </p:nvSpPr>
          <p:spPr>
            <a:xfrm>
              <a:off x="317314" y="308669"/>
              <a:ext cx="6564684" cy="65819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47AA477C-AD56-4876-B660-715B0E12B1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16"/>
            <a:stretch/>
          </p:blipFill>
          <p:spPr bwMode="auto">
            <a:xfrm>
              <a:off x="2257437" y="896112"/>
              <a:ext cx="2684437" cy="359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68AEF45F-52BB-4129-919C-6DF1BF305F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18" t="1" b="-4574"/>
            <a:stretch/>
          </p:blipFill>
          <p:spPr bwMode="auto">
            <a:xfrm>
              <a:off x="2034490" y="3675087"/>
              <a:ext cx="3130329" cy="16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305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DB9C8B8E0E224C98543221711CBFE2" ma:contentTypeVersion="10" ma:contentTypeDescription="Ein neues Dokument erstellen." ma:contentTypeScope="" ma:versionID="496a7c6a77c0325b5a22c88431e2955b">
  <xsd:schema xmlns:xsd="http://www.w3.org/2001/XMLSchema" xmlns:xs="http://www.w3.org/2001/XMLSchema" xmlns:p="http://schemas.microsoft.com/office/2006/metadata/properties" xmlns:ns3="cbc3e7bf-4a07-491f-8e27-ed2d060346bd" xmlns:ns4="4677cf12-9920-46c1-957d-830b0176523f" targetNamespace="http://schemas.microsoft.com/office/2006/metadata/properties" ma:root="true" ma:fieldsID="0cf4d0589b74adb9f8452df076f51abc" ns3:_="" ns4:_="">
    <xsd:import namespace="cbc3e7bf-4a07-491f-8e27-ed2d060346bd"/>
    <xsd:import namespace="4677cf12-9920-46c1-957d-830b017652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3e7bf-4a07-491f-8e27-ed2d060346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7cf12-9920-46c1-957d-830b01765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7FC592-5201-4742-A176-0E0326414991}">
  <ds:schemaRefs>
    <ds:schemaRef ds:uri="4677cf12-9920-46c1-957d-830b0176523f"/>
    <ds:schemaRef ds:uri="cbc3e7bf-4a07-491f-8e27-ed2d060346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701836-7EF2-4D08-BF96-E123F736D0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9B76FE-22D6-43A1-B099-414E2F8496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Peeters, Elias</dc:creator>
  <cp:revision>1</cp:revision>
  <dcterms:created xsi:type="dcterms:W3CDTF">2020-09-16T12:33:31Z</dcterms:created>
  <dcterms:modified xsi:type="dcterms:W3CDTF">2020-09-24T09:28:31Z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0x01010084DB9C8B8E0E224C98543221711CBFE2</vt:lpwstr>
  </property>
</Properties>
</file>