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3:03.863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3B3FBD64-4803-4BDA-B59A-302609A77F91}" emma:medium="tactile" emma:mode="ink">
          <msink:context xmlns:msink="http://schemas.microsoft.com/ink/2010/main" type="inkDrawing" rotatedBoundingBox="12373,8117 22014,8204 21983,11647 12342,11559" semanticType="callout" shapeName="Other">
            <msink:sourceLink direction="with" ref="{B978D658-EA5F-463B-968E-3987286119F9}"/>
            <msink:sourceLink direction="with" ref="{C04AEB53-6A9E-40BD-AE40-D91A0C97586B}"/>
          </msink:context>
        </emma:interpretation>
      </emma:emma>
    </inkml:annotationXML>
    <inkml:trace contextRef="#ctx0" brushRef="#br0">0 0 0,'0'36'156,"0"0"-140,0 1-1,0-1 32,0 0-15,0 37-17,0-37 16,0 0 16,0 1 78,0-1-93,0 37 14,0-37-14,0 0-17,0 0 17,0 1-32,0-1 31,0 0-16,0 1 48,36-37-63,-36 72 16,0-36 15,0 1 16,0-1 0,0 37-32,0-37 79,0 0-78,0 0 15,0 1-16,0 35 17,0-35-1,0-1-15,0 36 30,0-35 17,0-1-16,0 0 0,0 1 0,0 35-1,0-36-14,0 1 15,0 35-1,36-72-30,-36 37 0,0-1 31,0 0-16,0 0 47,0 37-47,0-37 16,0 1-16,0-1 16,37-36 781,-1 0-812,0 0 15,1 72-15,-1-72-1,0 0 1,37 0 15,-37 0 1,0 0-17,1 0 1,35 0-1,-36 0-15,1 0 32,35 0-17,-35 0 1,-1 0 0,0 0-1,0 0 1,1 0-1,-1 0 1,0 0 0,1 0-1,-1 0 1,0 0 0,37 0-1,-37 0 1,0 0-1,1 0 1,35 0 0,-36 0 15,1 0-15,-1 0-16,0 0 15,37 0 16,-37 0 1,0-36-17,1 36 1,35 0 0,-35 0-16,-1 0 15,0 0 16,-36-36-15,73 36 0,-37 0 15,0 0 0,37 0 79,-37 0-95,0 0 1,1 0-16,35 0 31,-72-36 157,73 36-173,-37 0 16,37 0-15,-37 0 125,0 0-110,37 0 1328,-37 0-1343,0 0-16,73 0 16,-72 0-16,35 0 15,-36 0 1,1 0 140,35 0-140,-35 0-1,-1 0-15,0 0 16,37 0-16,-37 0 31,0 0 16,1 0 47,35 0-79,-36 0 17,1 0-1,35 0-15,-35-73-1,-1 73 1,36 0 15,-35 0 0,-1 0 1,0 0-17,37 0 1,-37 0 15,0 0-31,37 0 16,-37 0-1,1 0-15,-1 0 141,36 0-125,-35 0-1,-1 0 1,0 0-1,1 0 1,-1 0-16,0 0 31,0 0 16,1 0 94,35 0-110,-35 0 0,-1 0 1,0 0-17,37 0 1,-37 0 31,0 0 0,1 0 15,-37 36 391,36-36 985,36 0-1360,-35 0-78,-1 0 15,0-36 407,1 36-422,-1 0 16,0 0 15,-36-36 16,36 36 344,37 0-360,-37 0-15,1 0 15,-1 0-16,36 0 17,-35 0 30,-1 0-46,0 0 15,37 0 0,-37 0 1,0 0-1,1 0 16,35 0-32,-35 0 32,-1 0-16,0 0 1,0 72 15,37-72-16,-37 0 63,1 37-48,35-37 1,-36 0 16,1 0-48,35 0 17,-35 0 30,-1 0-46,0 0 46,37 0 32,-37 0-47,0 0 0,37 0 93,-37 0-124,0 0 62,1 0-31,35 0 0,-35 0 0,-1 0-16,36 0 0,-35 0 32,-1 0 15,0 0 422,1 0-484,35 0-16,-36 0 31,1 0-31,35 0 15,-35 0 1,-1 0 15,0 0-15,37 0 15,-37 0 0,0 0-15,1 0 0,35 0-1,-36 0 1,1 0 15,35 0 0,-35 0-15,-1 0-16,0 0 16,37 0 15,-37 0-15,0 0 15,37 0-16,-37 0 1,0 0 0,1 0-1,35 0 1,-35 0 15,-1 0-15,-36-37 15,36 37-31,37 0 16,-37 0 15,0 0 0,37 0-15,-37 0-1,0 0 17,1 0-1,35 0 31,-35 0 1,-1 0-1,36-72-46,-35 72-16,-1 0 16,0 0-1,1 0 1,-1 0-16,0 0 531,-36-37-531,0 1 63,36 36-32,-36-72-15,37 72 30,-37-37-30,0 1 31,0 0-31,0-37 30,0 37-14,0 0-1,0-1-15,0-35 15,0 35-16,0 1 1,0-36 15,0 35 16,0 1-31,0 0-1,0-1 17,0-35 15,0 36-32,0-1 1,0 1-1,0 0 17,0-1-17,0 1 1,0 0 15,0 0-15,0-37 31,0 37-16,0-1 0,0 1 16,0 0-16,0 0 32,0-37-1,0 37 1,0-1-48,0 1 1,0 0 0,-37 0 93,37-1-62,0 1-16,-72-37 16,72 37-31,-36 36 312,-1 0-172,1 0-47,0 0-93,-1 0 0,37 36 15,-36-36-31,0 0 31,0 0-31,-37 37 16,37-37 15,-1 0-15,37 36 46,-36-36-46,-36 0-1,35 0 1,1 36 0,-37-36 31,37 0-16,0 0-16,0 0 1,-1 0 15,1 0-31,0 73 32,-1-73-1,1 0-16,-36 0 32,35 0-15,1 0-32,0 36 15,-37-36 16,37 0-15,0 0 0,-1 0-16,-35 0 15,35 0 1,1 0-16,0 0 16,-37 0-1,37 0 79,0 0-63,36 36-15,-37-36-1,-35 0 1,36 0 0,36 73 15,-37-73-31,-35 0 16,35 0-1,1 0 16,0 0-15,-37 0 0,37 0-1,0 0 1,-37 0 15,37 0 32,-37 0 46,1 0 407,35 0-469,1 0-47,-73-36 15,73 36-15,-73 0 16,73 0-1,-37 0-15,-36 0 16,73 0-16,0 0 16,0 0-16,-37 0 15,37 0 1,-1 0 46,1 0-46,-36 0-16,35 0 16,1 0-16,0 0 15,-37 0-15,-36-37 16,73 37-16,0 0 16,-37 0-1,37 0 48,0 0-16,-37 0-16,37 0-16,-1 0-15,1 0 16,-36 0 15,35 0 63,1 0-78,0 0-16,-1 0 15,1 0 1,0 0-16,0 0 31,-1 0 47,-35 0-46,35 0-17,1 0 1,0 0 78,-37 0 390,37 0-390,0 0-79,-37 0 1,37 0 0,0 0-1,-1 0 1,-35 0 15,35 0 63,1 0-94,0 0 15,-37 0 1,37 0-16,0-72 16,-37 72-16,37 0 15,0 0 32,-37 0-16,0 0-15,1 0-16,-1 0 16,1 0-16,35 0 15,1 0 1,0 0 0,-37 0 93,37 0-93,0 0-1,-1 0 16,-35 0-15,36 0 0,-1 0 46,1 0-31,-37 0-31,37 0 16,0-36 0,-37 36-1,37 0 48,0 0-32,-1 0 47,-35 0-31,36 0 47,-1 0-63,1 0 63,-37 0-63,37 0-31,0 0 188,-37 0-79</inkml:trace>
    <inkml:trace contextRef="#ctx0" brushRef="#br1" timeOffset="71143.0909">8999 3048 0,'72'0'16,"-35"0"0,-37 36-16,36-36 31,36 36-16,-35 37 1,35-37-16,-35 37 16,-1-37 15,36 37-31,-35-37 31,35 0 0,-72-72 204,0 0-235,0-1 15,0-35 17,0 36-17,0-1 17,0-35 30,0 35-31,0 1 32,0 0-16,0-37-32,0 37 173,0 0-141,37 36 15,-37-73-46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9:14.719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F7082ADB-C8BB-4606-99C5-A4332C10308F}" emma:medium="tactile" emma:mode="ink">
          <msink:context xmlns:msink="http://schemas.microsoft.com/ink/2010/main" type="inkDrawing" rotatedBoundingBox="13170,13390 17960,13312 17962,13386 13171,13464" shapeName="Other"/>
        </emma:interpretation>
      </emma:emma>
    </inkml:annotationXML>
    <inkml:trace contextRef="#ctx0" brushRef="#br0">4790 0 0,'-73'0'47,"37"0"-31,0 0 15,-37 0-15,73 37-16,-36-37 31,0 0-16,-1 0-15,37 36 16,-36-36-16,0 0 47,-1 0-31,1 0-1,0 0 1,0 0-16,-37 0 15,37 0 1,-1 0-16,1 0 16,-36 0-1,-37 0-15,72 0 16,1 0-16,-36 0 16,35 0-16,1 0 15,0 0-15,-37 0 16,37 0-1,0 0 1,-1 0 15,-35 0-15,35 0 0,1 0-16,0 0 15,-37 0-15,37 0 16,0 0-16,-1 0 47,-35 0 15,36 0-46,-1 0-16,-35 0 15,35 0 1,1 0 15,0 0 1,-37 0 93,37 0-125,0 0 15,-37 0 1,37 0-16,0 0 15,-1 36-15,-35-36 16,35 0 0,1 0-16,0 0 15,0 0 17,-1 0-17,-35 0 1,35 0-1,1 0 32,-36 0-31,35 0 0,1 0-1,0 0 48,-37 0-32,37 0-15,0 0-1,-1 0-15,-35 0 16,35 0-16,1 0 15,0 0 1,-37 0-16,37 0 16,0 0-16,-37 0 31,37 0-15,0 0 15,-1 0-16,-35 0 1,-1 0 0,37 0-1,-37 0 32,37 0-16,0 0-15,-1 0-16,-35 0 47,36 0-31,-1 0 15,1 0-16,-37 0 32,37 0-15,0 0-32,0 0 15,-37 0 1,37 0-16,-1 0 31,1 0-15,-36 0 31,35 0-16,1 0-16,-37 0 17,37 0 30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9:19.735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53211DE7-F145-4035-96B1-2CD3EA47C416}" emma:medium="tactile" emma:mode="ink">
          <msink:context xmlns:msink="http://schemas.microsoft.com/ink/2010/main" type="inkDrawing" rotatedBoundingBox="20217,13184 22136,13403 22126,13490 20207,13271" shapeName="Other"/>
        </emma:interpretation>
      </emma:emma>
    </inkml:annotationXML>
    <inkml:trace contextRef="#ctx0" brushRef="#br0">0 0 0,'36'0'78,"0"0"-62,0 0-16,37 0 16,-37 0 15,1 0-16,-1 0-15,36 36 16,-35-36-16,-1 0 16,0 36 15,37-36 0,-37 0 32,0 0-32,1 0-15,35 0-1,-35 0-15,-1 0 16,36 0-1,-35 0 1,-1 0 15,0 0-31,1 0 16,35 0 15,-36 0 0,1 0 48,-37 73-79,36-73 15,37 0 1,-37 0 15,0 36-15,0-36-1,1 0-15,-1 0 16,0 0 15,1 0 32,-1 0-63,36 0 15,-35 0 32,-1 0-16,0 0-15,1 0 93,35 0-93,-36 0 31,1 0 406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6:21:49.904"/>
    </inkml:context>
    <inkml:brush xml:id="br0">
      <inkml:brushProperty name="width" value="0.46667" units="cm"/>
      <inkml:brushProperty name="height" value="0.46667" units="cm"/>
      <inkml:brushProperty name="color" value="#76923C"/>
      <inkml:brushProperty name="fitToCurve" value="1"/>
    </inkml:brush>
    <inkml:brush xml:id="br1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93801710-70AC-4C25-A025-2967560AFAFE}" emma:medium="tactile" emma:mode="ink">
          <msink:context xmlns:msink="http://schemas.microsoft.com/ink/2010/main" type="writingRegion" rotatedBoundingBox="22025,16484 11160,16020 11358,11369 22224,11833"/>
        </emma:interpretation>
      </emma:emma>
    </inkml:annotationXML>
    <inkml:traceGroup>
      <inkml:annotationXML>
        <emma:emma xmlns:emma="http://www.w3.org/2003/04/emma" version="1.0">
          <emma:interpretation id="{106280AF-E7FD-4E7A-A99C-E4BB0C483712}" emma:medium="tactile" emma:mode="ink">
            <msink:context xmlns:msink="http://schemas.microsoft.com/ink/2010/main" type="paragraph" rotatedBoundingBox="20383,17167 11066,15781 11437,13286 20754,146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B81A05-632A-4789-BB67-501D9D162D00}" emma:medium="tactile" emma:mode="ink">
              <msink:context xmlns:msink="http://schemas.microsoft.com/ink/2010/main" type="line" rotatedBoundingBox="20383,17167 11066,15781 11437,13286 20754,14672"/>
            </emma:interpretation>
          </emma:emma>
        </inkml:annotationXML>
        <inkml:traceGroup>
          <inkml:annotationXML>
            <emma:emma xmlns:emma="http://www.w3.org/2003/04/emma" version="1.0">
              <emma:interpretation id="{D7BAD419-E7EF-4057-A3E4-A773090BBCC7}" emma:medium="tactile" emma:mode="ink">
                <msink:context xmlns:msink="http://schemas.microsoft.com/ink/2010/main" type="inkWord" rotatedBoundingBox="20439,16789 15511,16056 15730,14584 20658,15317">
                  <msink:destinationLink direction="with" ref="{5D901D9A-06B4-42AB-833B-4238892D871C}"/>
                </msink:context>
              </emma:interpretation>
            </emma:emma>
          </inkml:annotationXML>
          <inkml:trace contextRef="#ctx0" brushRef="#br0">9293 7910 0,'-36'0'0,"0"0"31,-37 0-31,73 73 16,-36-73-16,0 0 16,-1 0-1,-35 0-15,36 0 32,-1 0-17,-35 0 1,35 0-1,1 0 1,36 36 0,-72-36-16,35 0 0,-35 0 15,-1 0 1,37 0-16,-73 0 16,73 0-16,-73 0 15,36 0-15,-36 0 16,73 0-16,0 0 15,-73 0-15,73 0 16,-37 0 15,37 0-15,0 0-16,-1 0 16,-35 0-1,35 0 1,1 0-1,0 0 1,-37 0 0,37 0-16,0 0 15,-73 0-15,36 0 16,37 0-16,-37 0 16,1 0-16,-37 0 15,73 0-15,-73 0 16,36 0-16,37 36 15,-73-36 1,73 0-16,-73 0 16,36 0-16,37 0 15,0 0-15,0 0 16,-37 0-16,37 0 16,-1 0-1,-35 0-15,36 0 16,-1 0-16,1 0 15,0 0 1,-1 0 0,1 0-1,0 0 1,0 0 0,-37 0-1,37 36-15,-1 1 16,-35-37-1,36 0-15,-1 0 32,1 0-32,-37 0 15,37 0-15,0 0 16,-37 0 0,37 0-1,0 0 16,-1 0-31,-35 0 16,36 0 0,-1 0-1,1 0 1,0 0 0,-1 0-16,-35-37 15,36 37 1,-37 0-16,37 0 31,-1-36-15,-35 36-16,36-72 15,-1 72-15,-35 0 16,72-37 171,36 37-171,-36-36 0,36 36-1,-36-36 17,37-1-1,-37-35 0,0 36 0,0-1 79,0-35-63,0 35-1,0 1 33,0-36-64,0 108 360,72 0-359,-36 37-1,-36-37-15,37-36 16,-37 36-16,72-36 16,-72 73-16,37-37 15,-1 0 17,-36 37-32,72-73 15,-35 36-15,-1 37 16,0-73-16,1 36 15,-1-36-15,0 36 16,0 1-16,1-37 16,-1 0-16,0 72 15,1-72 1,-1 0 0,36 0-1,-35 0 16,-1 0-15,0 0-16,1 0 16,35 0-1,-36 0-15,1 0 16,-1 0-16,37 0 16,-37 0-1,0 0 16,37 0-15,-37 0-16,0 0 16,37-36-16,-37 36 15,0-36 48,1 36-48,35-37 1,-72-35 15,37 72-15,-1 0-16,36 0 16,-72-36-16,37-1 15,-1 37-15,37 0 16,-37 0-16,0-72 15,37 72-15,-37-37 16,-36-35 62,0 36 16,0-1-32,0 1-46,0-37 15,0 37-15,0 0 0,0 0 30,0-1 48,0-35-47,36 72 62,1 0-77,35 0-32,-36 0 15,1 0-15,-1 36 16,0-36 0,1 0-16,-1 36 15,0 1 1,0-37-16,37 72 31,-37-72-15,37 36-16,-37 37 15,0-73 1,37 36-16,-73 1 16,109 35-16,-37-36 15,1-36-15,-37 73 16,37-37-16,-37-36 15,0 37-15,37-37 16,-37 0-16,1 0 16,35 72-16,-36-72 15,1 0-15,72 0 16,-73 0-16,36 0 16,37 0-16,-72 0 15,35 0-15,1 0 16,-37 0-16,-36-36 109,0-37-93,73 73-16,-73-36 31,0 0-15,0-37 31,0 37-32,0 0 16,0-1-15,0-35 0,0 35 15,0 1 0,36 36-15,-36-36-1,0-37 32,0 37-31,36 36 0,-36-36 15,73 36 0,-73-37-15,36-35 46</inkml:trace>
        </inkml:traceGroup>
        <inkml:traceGroup>
          <inkml:annotationXML>
            <emma:emma xmlns:emma="http://www.w3.org/2003/04/emma" version="1.0">
              <emma:interpretation id="{00688625-34E9-4D9B-84FA-0659E896EF33}" emma:medium="tactile" emma:mode="ink">
                <msink:context xmlns:msink="http://schemas.microsoft.com/ink/2010/main" type="inkWord" rotatedBoundingBox="13280,16111 11066,15781 11437,13286 13651,13616"/>
              </emma:interpretation>
            </emma:emma>
          </inkml:annotationXML>
          <inkml:trace contextRef="#ctx0" brushRef="#br0" timeOffset="-14935.5087">2000 8128 0,'0'-37'78,"0"1"-47,-73 0 1,73-37-32,0 37 31,-36 0-16,36-37-15,0 37 16,0 0 0,0-1-1,-36-35 1,36 35 0,0 1 15,0 0-16,0 0 1,0-1-16,0 1 16,0 0-1,0-37 32,0 37 0,0 0 0</inkml:trace>
          <inkml:trace contextRef="#ctx0" brushRef="#br0" timeOffset="-17143.9668">2000 6459 0,'0'-73'94,"0"37"-78,0-1-1,-73-35 17,73 36-17,0-1 1,0 1 0,0-37-16,0 37 46,-36 0-30,36-37 15,0 37 1,-72 0 14,72-1 1,0 1-31,0 0 0,0 0-1,0-1 1,0 1 46,0-37-30</inkml:trace>
          <inkml:trace contextRef="#ctx0" brushRef="#br0" timeOffset="-19152.1252">1710 6930 0,'-37'0'93,"-35"0"-77,36 0 15,-37 0-15,37 0 0,-37 0-16,37 0 15,0 0 1,-37 0-1,37 0 1,-1 0 0,1 0-1,-36 0 1,35 0 0,1 0 15,0 0-31,-37 0 15,37 0 1,-37 0 0,1 0-16,-1-72 15,1 72-15,-1 0 16,37 0 0,-1 0-1,-35 0 1,36 0 15,36-37-31,-37 37 47,1 0-31,-37 0-16,37 0 31,0 0 0,-37 0 32,37 0-1,0 0 47,72 0 48,37 0-157,-37-36 15,36-36-15,37 35 16,36-35-16,1-1 16</inkml:trace>
        </inkml:traceGroup>
      </inkml:traceGroup>
    </inkml:traceGroup>
    <inkml:traceGroup>
      <inkml:annotationXML>
        <emma:emma xmlns:emma="http://www.w3.org/2003/04/emma" version="1.0">
          <emma:interpretation id="{103AF1D9-BCE8-4EAA-BE99-A2FE8CCAE1F4}" emma:medium="tactile" emma:mode="ink">
            <msink:context xmlns:msink="http://schemas.microsoft.com/ink/2010/main" type="paragraph" rotatedBoundingBox="22101,14711 11267,14249 11390,11370 22224,11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C12ED1-A8CB-4938-AEA8-39EB37C2FEE9}" emma:medium="tactile" emma:mode="ink">
              <msink:context xmlns:msink="http://schemas.microsoft.com/ink/2010/main" type="line" rotatedBoundingBox="22101,14711 11267,14249 11390,11370 22224,11833"/>
            </emma:interpretation>
          </emma:emma>
        </inkml:annotationXML>
        <inkml:traceGroup>
          <inkml:annotationXML>
            <emma:emma xmlns:emma="http://www.w3.org/2003/04/emma" version="1.0">
              <emma:interpretation id="{905AEF23-23F7-4AD7-A61C-54CB0BA858F8}" emma:medium="tactile" emma:mode="ink">
                <msink:context xmlns:msink="http://schemas.microsoft.com/ink/2010/main" type="inkWord" rotatedBoundingBox="22121,14234 20012,14144 20068,12823 22177,12913"/>
              </emma:interpretation>
            </emma:emma>
          </inkml:annotationXML>
          <inkml:trace contextRef="#ctx0" brushRef="#br0" timeOffset="-34320.081">8858 5443 0,'0'36'94,"0"36"-63,0-35 0,0-1 1,0 37-17,0-37 32,0 0 0,0 0-31,0 1 15,0-1-15,0 0-1,36 1-15,-36-1 16,0 0 46,0 0-15,0 37 31,0-37-46</inkml:trace>
          <inkml:trace contextRef="#ctx0" brushRef="#br1" timeOffset="-2.38799E6">8785 4934 0,'73'0'110,"0"0"-110,-73-72 15,36 72-15,73 0 16,-37 0-16,-35 0 16,-1 0-1,36 0-15,-35 36 16,-1-36-1,37 0 1,-37 0 47,0 36-48,37-36 1,-37 0-1,0 0-15,1 37 16,-1-37 15,36 0 47,-35 72-31,-1-72-47,37 0 32,-37 36-17,0-36-15,0 0 16,1 0 15,35 0 0,-35 0 16,-1 0-16,36 0-15,-35 0 15,-1 37 47,37-37-78,-37 0 32,0 0-17,0 0 17,37 0 30,-37 0-31,1 0 47,-1 0-62,0 0 47,37 0 30,-37 0-46</inkml:trace>
        </inkml:traceGroup>
        <inkml:traceGroup>
          <inkml:annotationXML>
            <emma:emma xmlns:emma="http://www.w3.org/2003/04/emma" version="1.0">
              <emma:interpretation id="{0A2B805D-6C90-42AC-BAD4-BEC135EB97BD}" emma:medium="tactile" emma:mode="ink">
                <msink:context xmlns:msink="http://schemas.microsoft.com/ink/2010/main" type="inkWord" rotatedBoundingBox="19486,14599 13134,14328 13257,11450 19609,11721"/>
              </emma:interpretation>
            </emma:emma>
          </inkml:annotationXML>
          <inkml:trace contextRef="#ctx0" brushRef="#br0" timeOffset="-40191.9775">6572 4463 0,'0'-36'125,"0"-1"-109,0 1-16,0 0 16,0-1-16,0 1 46,0 0-30,0 0 15,0-1-31,0-35 47,0 35 0,0 1 0,0-36-16,0 35 32,0 1-16,0 0 15,0-1 79,0 1-141,0 0 31,36 36-15,-36-36 15</inkml:trace>
          <inkml:trace contextRef="#ctx0" brushRef="#br0" timeOffset="-32247.6193">6681 5443 0,'-73'0'31,"73"72"16,0-36-32,0 1 1,0 35-16,0-35 16,0-1 15,0 0-15,0 37-1,0-37 1,0 0 62,0 1-78,0 35 47,0-36-16,0 1-15,0-1 46,0 0 79,0 37-126,37-37 17,-37 0-17,36 37 95,-36-109 77</inkml:trace>
          <inkml:trace contextRef="#ctx0" brushRef="#br0" timeOffset="-30614.3277">4431 5370 0,'0'36'78,"0"1"-62,0 35-1,0-36 1,0 1 0,36 72-16,-36-37 15,0-36 32,0 1-31,0-1-1,0 0 1,0 37 0,0-37-1,0 0 17,0 37-32,0-37 31,0 1-16,0-1 32,0 36 16,37-35-48,-37-1 32,0 37 63,36-73 77,-36-37-187,0 1 16</inkml:trace>
          <inkml:trace contextRef="#ctx0" brushRef="#br1" timeOffset="-2.39071E6">6499 4971 0,'-72'0'47,"36"0"-16,-1 0-31,1 0 32,-37 0-17,37 0-15,0 0 16,-37-37-1,37 37-15,0 0 16,-37-72 0,37 72-16,-37 0 15,1 0 1,35 0-16,-35-37 16,36 37-16,-1 0 15,1 0 1,0 0-16,-1 0 15,1 0 17,0 0-32,0 0 15,-1 0 1,-35 0 0,35 0-16,1 0 15,-36 0-15,35 0 16,1 0-16,0 0 15,-73 0-15,36 0 16,37 0-16,0 0 16,-37 0-1,37 0-15,-73 0 16,73 73 0,-1-73-1,1 0-15,-36 0 0,35 0 31,1 0-15,0 0 0,36 36-1,-73-36 1,37 0 0,0 0-1,-1 0 1,1 0-1,-37 0 1,37 0 0,0 37 15,0-37-15,-1 0-16,1 0 15,-37 0 1,1 0-1,36 0-15,-1 0 16,1 0 0,-37 0-1,1 0 17,36 0-17,-37 0 1,37 0-1,-1 0 1,1 0 0,-36 0-1,35 0-15,1 0 32,0 0-17,-37 0 1,37 0-16,0 0 15,-37 0 1,37 0-16,-1 0 16,-35 72-16,36-72 31,-1 0-15,1 0 15,0 0-16,-37 0 32,37 0-31,0 0 0,-37 0 15,37 0-16,-1 0 1,1 0 47,-36 0-32</inkml:trace>
          <inkml:trace contextRef="#ctx0" brushRef="#br0" timeOffset="-28399.6331">4286 4463 0,'0'-36'187,"0"-1"-140,36 1 0,-36-37 31,0 37-46,0 0 46,0-37-31,0 37 31,0 0-31,0-1 46,0 1 1,37 36-94,-37-72 78</inkml:trace>
          <inkml:trace contextRef="#ctx0" brushRef="#br0" timeOffset="-24335.9136">2073 4499 0,'-73'0'125,"73"-36"-94,0 0 0,0-1 1,0 1-17,0 0 1,0-1-1,0 1 17,0 0 30,0 0-31,0-37-15,0 37 62,0-1-47,0 1 16,0-36 110,0 35-17,-36 37-124,36-36 703,0 0-548,0-1 173</inkml:trace>
          <inkml:trace contextRef="#ctx0" brushRef="#br0" timeOffset="-37743.8439">8277 4971 0,'-36'-73'63,"0"73"-1,-37 0-31,37 37-15,0-37 0,-1 0 15,-35 0-15,72 36-1,-36-36 1,-1 0 15,1 0 0,-37 0 1,37 0-17,0 0 1,-37 0-1,37 0 17,0 0-32,-1 0 15,1 0 1,-36 0 31,35 0-32,1 0 1,-37-73 15,37 73 32,0 0-32,0 0 47,-37 0-31,37 0 0,-1 0 78,1 0 0,72 0 47</inkml:trace>
        </inkml:traceGroup>
        <inkml:traceGroup>
          <inkml:annotationXML>
            <emma:emma xmlns:emma="http://www.w3.org/2003/04/emma" version="1.0">
              <emma:interpretation id="{CE81521D-B1E9-44B4-A768-3A094FD91371}" emma:medium="tactile" emma:mode="ink">
                <msink:context xmlns:msink="http://schemas.microsoft.com/ink/2010/main" type="inkWord" rotatedBoundingBox="12799,13089 11319,13025 11328,12817 12808,12881"/>
              </emma:interpretation>
            </emma:emma>
          </inkml:annotationXML>
          <inkml:trace contextRef="#ctx0" brushRef="#br0" timeOffset="-21008.2591">1528 4898 0,'-36'0'110,"0"0"-63,-1 0-47,-35 0 15,36 0 1,-1 0 0,1 0-1,-37 0 16,37 0 1,0 0-1,0 0 0,-1 0 32,-35 0-16,35 0-16,1 0 0,-36 0 0,35 37 1,1-37-1,0 0 0,-37 0 0,73 36-15,-36-36 0,0 72-1,-1-72 1,-35 0-1,35 0 1,-35 0 0,36 0 15,-37 0 94,37 0-125,-1 0 31,-35 0 79,36 0-48,36-36 360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42:07.175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5D901D9A-06B4-42AB-833B-4238892D871C}" emma:medium="tactile" emma:mode="ink">
          <msink:context xmlns:msink="http://schemas.microsoft.com/ink/2010/main" type="inkDrawing" rotatedBoundingBox="13498,14804 22164,14563 22172,14857 13506,15097" semanticType="underline" shapeName="Other">
            <msink:sourceLink direction="with" ref="{D7BAD419-E7EF-4057-A3E4-A773090BBCC7}"/>
          </msink:context>
        </emma:interpretation>
      </emma:emma>
    </inkml:annotationXML>
    <inkml:trace contextRef="#ctx0" brushRef="#br0">10890 6785 0,'-36'0'31,"-37"0"-15,37 0-1,0 0 1,-1 0 0,-35 0-1,35 0 1,1 0-1,36-36-15,-36 36 32,-37 0-17,37 0 1,0 0 15,-37 0 0,37 0 16,-73-37-31,73 37-16,-1 0 0,1 0 31,0 0-31,0 0 16,-1 0-1,1 0-15,0 0 16,-1 0 0,-35 0 15,36 0 0,-1 0 0,-35 0-15,35 0 0,1 0-1,0 0 1,0 0 0,-37 0-1,37 0 16,-1 0 1,1 0-1,-36 0-15,35 0-1,1 0 1,0 0-1,-37 0 1,37 0 0,0 0-1,-1 0 17,-35 0-1,35 0 0,1 0-15,0 0 15,-37 0-31,37 0 16,36 37-1,-36-37 1,-37 0-1,37 0 17,0 0-17,-1 0 1,-35 0 0,35 0-1,1 0 1,-36 0-1,35 0-15,1 0 16,0 0 0,-37 0-1,73 36 1,-36-36-16,0 0 31,-37 0 0,37 0-15,-1 0 0,1 0 15,0 0 0,-37 0-31,37 0 16,0 0-1,-1 0-15,-35 0 16,36 0-16,-1 0 31,1 0 32,-37 0-32,37 0 0,0 0 1,0 0-17,-1 0 1,-35 0-1,35 0 1,1 0 15,0 0-15,-37 0 31,37 0-47,0 0 15,-1 0 1,37 72 0,-72-72-1,36 0 1,-1 0 15,-35 0 0,35 0-15,1 0 0,36 37-16,-36-37 15,0 0-15,-1 0 16,1 0-16,0 0 16,36 36-1,-37 37 1,-35-73-1,36 0 1,-1 0 0,1 0-1,-37 0 1,37 0 31,0 0-47,0 0 15,-1 0 1,-35 0 0,35 0 15,1 0-31,-36 0 31,35 0-31,1 0 16,0 0-1,-37 0 1,37 0-16,0 0 16,-1 0 46,-35 0-62,35 0 47,1-37-47,-36 37 31,35 0-15,1 0 0,-37 0-16,37 0 15,0 0 1,0 0 31,-37-36-32,37 36 1,-1 0-16,-35 0 16,36 0-1,-1 0 32,1 0 0,0 0 0,-37 0-32,37 0 1,0 0 0,-1 0-1,-35 0 1,35 0 15,1 0-15,0 0 31,-37 0-32,37 0 1,0 0 0,-37 0-1,37 0 16,0 0-15,-1 0 31,-35 0-47,35 0 31,1 0-31,-36 0 31,35 0-15,1-73 0,-37 73-16,1 0 15,36 0 17,-1 0-1,1 0-16,0 0-15,-1 0 16,1 0 0,0 0-16,-37 0 15,37 0 1,0 0 0,-37 0-16,37 0 15,0 0-15,-1 0 16,-35 0-1,35 0 48,1 0-63,-36 0 16,35 0-1,1 0 1,0 0-1,-37 0 1,37 0 15,-37-36-15,1 36 93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41:56.175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FB4E2C80-BE6B-4999-92A4-53FFD7E7D703}" emma:medium="tactile" emma:mode="ink">
          <msink:context xmlns:msink="http://schemas.microsoft.com/ink/2010/main" type="inkDrawing" rotatedBoundingBox="11247,11249 20060,11056 20065,11248 11251,11441" semanticType="underline" shapeName="Other">
            <msink:sourceLink direction="with" ref="{A2E8A02D-98EA-4B82-8A88-67D1C6877669}"/>
          </msink:context>
        </emma:interpretation>
      </emma:emma>
    </inkml:annotationXML>
    <inkml:trace contextRef="#ctx0" brushRef="#br0">8785 3265 0,'-36'0'125,"0"0"-109,-37 0 15,37 0-15,0 0 15,-1 0-15,-35 0-1,36-36 1,-1 36-16,-35 0 31,35 0 0,1-36-15,-36 36 0,35 0-1,1-73 1,-37 73-16,37 0 16,0 0-1,-37 0 1,37 0-1,0 0 17,-1 0-17,1 0 1,-36 0 15,35 0-15,1 0-1,0 0 1,-37 0 0,37 0-16,0 0 31,-1 0-15,-35 0-1,35 0 1,1 0 15,-36 0 0,35 0 1,1 0-17,0 0 1,-1 0 15,-35 0-15,36 0 15,-1 0 0,1 0-15,0 0-16,-37 0 15,37 0-15,0 0 16,36 36-16,-73-36 16,37 0-1,-1 0 1,1 0-16,0 0 16,0 37-16,-1-37 15,1 0-15,0 0 16,-1 0-1,-35 0-15,36 0 16,-1 0-16,37 36 16,-72-36-16,35 0 31,1 0 0,0 0-31,-37 0 16,37 0-16,0 0 15,-1 0 1,-35 0-16,36 0 16,-1 0-1,-35 0 1,35 0-16,1 0 16,0 72-16,-37-72 15,37 0 1,0 0-16,-1 0 15,1 0-15,0 0 16,0 0-16,-1 0 31,1 0-15,-37 0 0,37 0 15,0 0-16,0 0 1,-37 0 0,37 0-1,-37 0 1,1 0-16,35 0 16,1 37-1,-37-37 1,37 0-1,0 0-15,0 0 16,-1 0 0,-35 0-1,35 0 32,1 0-31,-36 0 15,35 0-15,1 0-16,0 0 15,-37 0-15,37 0 16,0 0-16,-37 0 16,-36 0-16,73 0 15,0 0-15,-1 0 16,-35 0-1,35 0 17,1 0-17,0 0 17,-37 0-17,37 0 1,0 0-1,-37 0 1,37 0-16,0 0 16,-1 0-1,-35 0-15,35 0 16,1 0-16,-36 0 16,35 0-16,1 0 15,-37 0 1,37 0-16,0 0 15,0 0 1,-37 0 47,37 0-32,-1 0 0,1 0-15,0 0-1,-37 0-15,37 0 16,0 0 0,-73-37-16,36 37 15,37 0 1,0 0-1,-37 0 32,37 0-31,0 0 0,-1 0-16,-35 0 31,35 0-16,1 0 17,0 0-32,-37 0 15,-36 0-15,73 0 16,0 0 0,0 0-16,-37 0 31,37 0-31,-1 0 15,1 0-15,-36 0 16,35 0-16,1 0 16,-37 0-1,37 0 17,0 0-17,0 0 1,-37 0-16,37 0 15,-1 0 1,-35 0 15,36 0-15,-1 0 0,1 0-1,-37 0 1,37 0-1,0 0 17,0 0-17,-37 0 17,37 0-17,-1 0 1,1 0-1,0 0 110,-37 0-62,37 0-1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6:21:06.024"/>
    </inkml:context>
    <inkml:brush xml:id="br0">
      <inkml:brushProperty name="width" value="0.46667" units="cm"/>
      <inkml:brushProperty name="height" value="0.46667" units="cm"/>
      <inkml:brushProperty name="color" value="#76923C"/>
      <inkml:brushProperty name="fitToCurve" value="1"/>
    </inkml:brush>
    <inkml:brush xml:id="br1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A2E8A02D-98EA-4B82-8A88-67D1C6877669}" emma:medium="tactile" emma:mode="ink">
          <msink:context xmlns:msink="http://schemas.microsoft.com/ink/2010/main" type="writingRegion" rotatedBoundingBox="11442,7314 22234,8151 21886,12647 11094,11810">
            <msink:destinationLink direction="with" ref="{FB4E2C80-BE6B-4999-92A4-53FFD7E7D703}"/>
          </msink:context>
        </emma:interpretation>
      </emma:emma>
    </inkml:annotationXML>
    <inkml:traceGroup>
      <inkml:annotationXML>
        <emma:emma xmlns:emma="http://www.w3.org/2003/04/emma" version="1.0">
          <emma:interpretation id="{70112EB8-7530-4915-AACE-A59FD8DE4EDC}" emma:medium="tactile" emma:mode="ink">
            <msink:context xmlns:msink="http://schemas.microsoft.com/ink/2010/main" type="paragraph" rotatedBoundingBox="11442,7314 22234,8151 21886,12647 11094,11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06294F-3E14-4B1D-894B-93C2C3718C7F}" emma:medium="tactile" emma:mode="ink">
              <msink:context xmlns:msink="http://schemas.microsoft.com/ink/2010/main" type="line" rotatedBoundingBox="11442,7314 22234,8151 21886,12647 11094,11810"/>
            </emma:interpretation>
          </emma:emma>
        </inkml:annotationXML>
        <inkml:traceGroup>
          <inkml:annotationXML>
            <emma:emma xmlns:emma="http://www.w3.org/2003/04/emma" version="1.0">
              <emma:interpretation id="{6A77BDA1-EA32-4BAE-A81F-DFD6C6D0B3D4}" emma:medium="tactile" emma:mode="ink">
                <msink:context xmlns:msink="http://schemas.microsoft.com/ink/2010/main" type="inkWord" rotatedBoundingBox="11442,7314 22234,8151 21886,12647 11094,11810"/>
              </emma:interpretation>
            </emma:emma>
          </inkml:annotationXML>
          <inkml:trace contextRef="#ctx0" brushRef="#br0">4068 254 0,'0'36'0,"37"-36"62,-1 0-62,0 0 31,37 0-31,-1 0 16,37 73-16,0-73 16,0 36-16,36 36 15,-72-72-15,-1 37 16,-36-37-16,37 0 16,-37 72-16,1-72 15,35 0 1,-36 0-16,1 0 15,35 37-15,-35-37 16,-1 0 0,-36 36 140,-36-36-156,-37 0 16,37 0-1,36 72-15,-37-72 16,1 0-16,-36 0 15,35 0 1,1 0-16,-37 37 16,37-37 15,0 0-15,0 0-1,-37 0-15,37 0 16,-1 0-1,1 0-15,-36 0 16,35 0 15,1 0-15,-37 0-16,37 0 16,0 0 15,0 0-31,-1 0 15,1 0 1,0 0 0,-1 0-1,1 0 1,-36 0 15,108 0 94,0 0-94,0 0 1,1 0-32,35 0 31,-72 36 31,37-36-62,-1 0 16,36 73 47,-72-37 202,-36-36-249,0 0 249,36-36 126,0-37-375,-36 37 15,36-1-31,0 1 31,0-36-31,-37 35 31,37 1-15,0-37 0,0 37-1,-36 0-15,0 36 16,36-36 0,-37-37-1,37 37 32,0-1 16,0-35 218,37 72-266,-37-36 79,0-1-63,0 74 235,0 35-235,0-36-15,0 1 0,0-1-1,0 37-15,0-37 31,36 0 1,0-36-32,-36 36 15,0 37 1,0-37 31,0 1-16,0-1 16,0 0-16,0 37 0,0-37-15,0 0 0,0 1 15,0-1 31,0 36-30,0-35-1,37-37-15,-37 36 62,0-72 219,0-37-297,0 37 15,0 0 1,0-1-16,0-35 15,0 35 1,0 1 0,0 0 15,0-37-31,0 37 16,0 0 15,0-1-16,0-35 17,0 36-17,0-1 1,0 1 0,0-37 15,0 37 0,0 0-15,0 0 31,0-37 218,0 37-202,0 72 249,36-36-296,36 73 31,-35-73-32,-1 0-15,37 36 16,-37-36-16,0 0 16,0 0-16,37 0 15,-37 0-15,1 0 16,-1 0-16,73 0 15,0 0 1,-73 0-16,0 0 16,73 0-16,-36 0 15,-1 0-15,1 0 32,-37 0-17,0 0 16,1 0-15,35 0 0,-36 0-1,1 0-15,-1 0 16,37 0 0,-37 0-1,0 0 48,0 0-16,37 0-32,-37 0 1,1 0-16,-1 0 15,36 0 1,-35 0 31,-1 0-16,0 0 32,37 0-48,-37 0 1,0 0 0,37 0 15,-37 0-16,1 0-15,-1 0 16,0 0-16,0 0 16,1 0-16,-1 0 15,0 0-15,37 0 16,-37 0 0,0 0-16,37 0 15,-37 0 110,1 0-109,-1 0-1,36 0-15,37 0 16,-72 0-16,71 36 16,1-36-16,-72 0 15,35 0-15,-36 0 16,1 0-16,35 0 16,-35 0 15,-1 0 31,0 0-62,0 0 16,37 0 0,-37 0-1,73 36-15,-73-36 16,37 0-1,-37 73-15,1-73 16,71 0-16,-35 36 16,-37-36-16,1 0 15,35 0-15,-36 0 16,1 0-16,-1 0 16,37 37-1,-37-37 1,-72 0 140,-37 0-140,37 72-16,-73-72 15,0 36-15,-36 37 16,0-73-16,0 73 16,-1-73-16,-71 0 15,108 72-15,0-72 16,-36 0-16,36 36 15,36 1-15,1 35 16,-1-72-16,37 0 16,-37 0-16,73 37 15,-36-37 1,0 72 0,-37-72-1,37 0-15,0 0 16,-1 36-16,1-36 15,0 0-15,0 0 16,36 37 406,-37-37-406,1 0 109,36-37 0,0 1-125,36 36 15,-36-72 16,0 35-15,0 1-16,37 36 16,-37-36-1,0-1 17,0-35-17,0 36 32,72 36-31,-72-37-1,0-35 48,0 35-32,0 1 0,0 0 1,-36-37 14,36 37-46,-36-37 79,36 37-33,-73 0 33,73 0-64,0-37 220,36 73-204,1 0-16,-1 0-15,36 0 16,37 0-16,-36 0 16,-1 0-16,-35 0 15,72 0-15,-73 0 16,73 0-16,0 0 16,-1 0-16,-35 0 15,-37 0-15,1 0 31,-1 0 79,0 0-95,0 0 1,1 0-16,-1 0 16,0 0-16,37 0 15,-37 0 1,0 36-16,37-36 16,-37 0-1,1 0 1,-1 0-16,36 0 15,-35 0 1,-1 0 0,37 0-1,-37 0 110,0 0-78,0 0 0,1 0-16,35 0 1,-35-72 30,-1 72 47,36 0-77,-72 72 186,0-35-202,0-1 0,0 0-1,0 0 1,0 37 0,0-37-1,0 1 16,37 35-15,-37-36-16,0 1 16,0 35-1,72-35 17,-72-1 14,0 0-14,0 37-17,0-37-15,0 0 16,0 37 0,0-37 15,0 0-31,0 1 31,0 35-15,0-35-1,0-1 1,0 0 0,0 37 30,0-37-30,0 0 0,0 1-16,0 35 15,-36-72 17,36 36-32,0 1 31,0 35 0,0-35 0,0-1-31,0 0 32,0 0-1,0 1-31,-36-1 15,36 0 17,0 1-1,0 35-15,0-36-1,0 1 16,0-1-15,-37-36-16,37 73 31,0-37-15,0 0 0,0 37-1,0-37 1,0 0-1,0 1 1,0 35 0,0-36 15,0 1-31,0-1 47,0 37-16,0-37 0,0 0-15,0 0 78,37-36 46,-37-36-124,0 0 0,0-37-16,0-36 15,0 73-15,0 0 16,72-37-16,-72 37 15,0 0-15,0-1 16,37-35 0,-37 36-1,0-1-15,0 1 16,0-37-16,0 37 16,36 36-1,-36-36-15,0-37 31,0 37-31,72 0 16,-35 36-16,-37-73 16,36 73-16,0-36 15,1 36-15,-37-36 16,36 36-16,-36-37 16,36 37 15,-36-72 94,36 72-110,37 0-15,-37 0 16,1 36-16,35-36 16,-36 0-1,1 0 1,35 0 0,-35 0 62,-1 0-47,0 0-15,0 0-16,1 0 15,-1 0-15,0 0 16,1 0-1,-1 0-15,36 0 16,1 0 0,0 0-1,-37 0-15,0 0 16,0 0 0,37 0-1,-37 0-15,1-36 16,35 36 31,-36 0 0,1 0 124,-1 0-108,37 0-47,-73-37 155,36 37-171,-109 0 235,73 37-235,0 35 15,0-35 17,0-1-1,0 36-31,0-35 16,0-1-1,0 0-15,-36 37 16,36-37-1,0 0 17,0 1-32,0 35 15,0-35 1,0-1 0,0 0-1,0 0 1,0 37-16,0-37 15,0 1 1,0-1 0,0 36-1,0-35 1,0-1 0,0 0-1,0 37-15,0-37 16,0 0 15,0 73-15,0-72 15,0-1-15,0 36-1,0-35 1,0-1-1,0 0 1,36 37 0,-36-37-1,37 37 1,-37-37 0,-73-36 280,37 0-280,-1 0 0,1-36-16,-36 36 15,35 0-15,1 0 16,-37 0-16,37 0 16,0 0-1,0 0 16,-37 0 48,37 0-48,-1 0-16,1 0 1,-36 0 31,35 0-31,1 0 15,0 0-16,-37 0 1,37 0 47,0 0-32,-37 0 31,37 0-15,-1 0-31,1 0 15,-36 0-15,35 0 15,37 36 500,0 0-515,0 1-1,0-1 1,0 36 0,0-35 15,0-1 0,0 0 0,-36-36-15,0 37 0,-37-1-16,37-36 15,36 36-15,-36-36 16,-37 0 0,73 36 46,-36-36-46,-1 0 15,1 0 0,0 0-15,0 0-1,-1 0-15,1 0 32,0 0-1,-1 0 0,37-72 141,37 108-109,35 0-32,-72 37-31,37-37 15,-37 1 1,0-1 0,0 0-1,0 0 17,0 1-32,0-1 15,0 0 16,0 1-15,0-1 15,0 0 1,0 37 46,0-37-63,0 0 17,0 1 61,0 35-61,0-36-17,0-108 173,-37 72-188,1-73 15,36 1 1,0 35 0,0 1-1,0 0 16,0 0 1,0-37-17,0 37 17,0-1-17,0 1 1,0 0 15,0-37-15,0 37-1,36 36 1,-36-36 0,0-37-1,37 73-15,-37-36 47,36 36-47,36 0 47,-72-36-31,37 36-1,-37-37 63,36 37-46,-36-72-17,0 35 16,0 1 1,0 0-1,0-37-15,0 37-1,0 0 1,73-1 15,-73 1 16,36 36 47,0 0-47,0 0-32,37 0 1,-37 0-16,37 0 15,-1 0 1,-35 0-16,-1 0 16,37 0-16,35 0 15,-35 0-15,-37 0 16,1 0-16,-1 0 16,0 0 15,0 0 0,1 0-15,35 0-1,-35 0-15,-1 0 0,36 0 32,-35 0 30,-1 0-31,0 0-31,37 0 16,-37 0 15,-36-72 0,0 35 126,-72-35-142,35 35-15,-72-35 16,73-1-16,0 37 16,-73-37-16,73 1 15,-37 36-15,37-37 16,0 37-16,-37-37 15,37 37-15,-37 0 16,37-37-16,0 73 16,-37-36-16,37-37 15,-37 73-15,1-72 16,35 35-16,1 1 16,0 0-16,-37-37 15,73 37 1,-36 0-1,0-37 1,36 37 0,-73-1-16,73 1 31,-36 0-31,36 0 31,-37 36-15,-35 0 31,36 0-16,-1 0-15,-35-37-1,35 37 1,1 0-1,0 0 1,-37 0 15,37 0-15,0-72-16,-37 72 16,37 0-1,0 0 1,-37 0 15,37-37-15,-1 37-1,-71 0-15,71 0 16,1 0-16,-37-36 16,37 36 15,0 0-16,0 0 32,-37 0-31,37 0 0,-1 0-1,-35 0-15,36 0 16,-1 0 15,-35 0-15,35 0-16,1 0 31,36 36-31,-36-36 16,-37 0 124,37 0-124,0 0-1,-1 0 1,-35 0 15,36 0 204,36 37-220,-37-37-15,1 0 141,36 72 93,0-35-234,0-1 16,0 0 0,0 37-1,0-37-15,0 0 16,0 1-1,0 35 17,0-36-17,0 1 32,-73-37-47,73 72 16,0-35 78,-36-37-79,0 36-15,36 0 31,-73-36-15,73 73 0,-36-73 31,0 72-16,-1 1-16,37-37 32,-72-36-15,72 36-17,0 1 48,0-1-63,0 37 15,0-37 17,-36-36 233,36-73-218,0 37-16,0 0 1,0-1-1,0-35 0,0 36 32,0-1-63,0 1 46,0 0-30,0-1-16,-37 1 16,37 0-1,0 0 48,0-1 46,0 1-109,-36 36 156,36-36-140,-36 36 390,-37 0-374,37 0-32,0 0 15,-37 0 1,37 0-16,-37 0 15,37 0 1,-37 36-16,37-36 31,0 0-15,-1 0 0,-35 0-1,36 0 1,-1 0-16,1 0 15,0 0 1,-37 0 0,37 0-16,0 0 31,-37 0-15,37 0-1,-1 0 16,1 0-31,0 0 16,-37 0-16,37 0 16,0 0-1,-1 0 17,1 0-32,0 0 31,0-36 0,-37 36-15,37-37 15,-1 37-15,-35 0-1,36 0 1,36-36-16,-73 36 15,37 0 1,-37-72 0,37 72 62,0 0 0,36 36 16,-73-36-79,73 36 32,-36 0-31,-1-36 93,37 73-93,-36-73 46,36 36 16,0 1-46,0-1-17,0 36 1,0-35 0,-72-37-1,72 36-15,0 37 16,0-37-16,0 0 15,0 0 1,0 1 15,0 35 1,0-35-17,0-1 110,0 0-94,0 37-15,36-37 109,-72-36-31,-1-73-63,37 37 0,-36 0 1,36-37-32,0 37 15,0 0-15,-73-37 31,73 37-31,0 0 32,-36-37-32,36 37 15,-72-1-15,72-35 16,0 36 0,0-1 15,0 1-16,0 0-15,-37-37 110,1 73-95,-37 0 1,37 0 0,0 0-16,-37 36 15,37-36-15,0 0 16,-1 0-16,1 0 16,0 37-16,0-37 62,-1 0-46,37 36-1,-36-36 1,-37 0-16,37 36 16,-36-36-16,35 73 15,1-73-15,-37 36 16,37-36-16,0 0 15,0 0 1,-37 73 31,37-73-31,-1 0-1,-35 0 16,36 0-31,-1 0 32,-35 0-32,35 0 31,1-37-15,-36 37 15,35 0-16,1 0 1,0 0 0,-37-36-1,37 36 1,0 0-16,-1 0 31,-35-72-15,35 72-1,1-37 17,-36 37 15,35-36 187,37-37 266,0 110-344,0-1-140,0 0-1,0 1 32,0-1-15,0 36 77,0-35-93,0-1-1,0 0 1,0 1-1,0 35 17,0-36 46,0 1-63,0-1 17,0 37 15,0-37-16,0 0 0,-36-36 157,-37 0-173,73-36-15,-36-37 31,-36 37-31,35-37 0,1 37 16,36 0 0,-73-37-1,37 37 1,0 0 0,36-1-1,-36 37 1,36-36-16,0 0 31,-73 0-31,73-1 16,-36 1-1,36 0-15,0-1 16,0 1 15,0 0-15,0 0-1,0-1 48,36 37 15,-36-72-62,73 72-1,-73-37 17,36 37-17,-36-36 16,36 0-31,-36 0 16,73 36 0,-73-37-1,-37 1 157,1 36-125,0 0-16,-37 0 1,37 0-1,0 0-16,-37-73 1,37 73 15,0 0 1,-37 0 14,37 0-14,-1 0-32,1-36 15,-36 36-15,35 0 16,1 0 0,-37 0-1,37 0 1,0 0 46,0 0-46,-37 0 0,37-36 15,-1 36-16,1 0 1,0-36-16,0-1 16,-1 37-16,1 0 78,0 0 16,-1 0-79,1 0-15,0 0 31,0 0 16,-1 0 16,1 0-1,-37 0-46,37 0 0,0 0-1,36 37 1,-36-37-1,-1 0 95,37 36 155,0 0-218,0 0 16,0 37-32,37-37 0,35-36-31,-36 73 47,1-73-31,35 36 31,-35-36-32,-1 0 1,0 36-16,0-36 16,37 0 15,-37 73-16,1-73 1,35 0-16,-36 0 16,73 36-1,-72-36-15,35 0 16,-36 73-16,37-37 16,-37-36-16,1 36 31,35 37-16,-36-37 1,37 37-16,-37-73 16,1 36-16,35 37 15,-36-73 17,-36 36-17,37-36 48,-37 36-63,36-36 15,37 37-15,-37-37 16,36 72 46,-35-36 17,-1 37-48,37-73 0,-73 36-15,36-36-1,-36 37 1,36-37 93,0 0 16,-36 36-93,73-36-32,-37 36 78,1 37 15,35-37-46,-36-36-15,1 0-1,35 73-16,-35-73-15,-1 0 16,36 36 15,-35-36 16,-1 0-31,0 0 31,37 0-47,-73 36 15,36-36-15,0 0 16,1 0 0,35 0 30,-35 0 1,-1 0-15,0-36-17,0 36 32,1 0-31,-1 0-1,0 0 1,-36-36 0,37-1-16,-37 1 15,72 36 1,-36 0-1,1 0 1,-1 0 0,37 0 15,-37 0-15,0 0-1,0 0 16,1 0-15,-1 0-16,0 0 31,1 0 16,-1 0-16,36 0-15,-35 0 0,-1 0-1,37 36 1,-37-36 15,0 0 0,0 0-15,-36-36 15,73 36-15,-37 0 0,1 0-1,-1 0 1,0 0-1,0 0 1,1 0 0,-1 0 171,0 0-156,1 0 48,-1 0 186,0 0-234,37 0-15,-37 0 0,73 0-16,-73 0 15,37-36-15,-37 36 16,0 0-16,37 0 16,-37 0-1,0-37 16,1 37 32,-1 0-32,37 0-15,-73-72-1,36 72-15,0 0 16,0-36-16,37 36 16,-37 0-16,-36-37 15,73 37-15,-37 0 16,-36-36 0</inkml:trace>
          <inkml:trace contextRef="#ctx0" brushRef="#br1" timeOffset="-2.35489E6">1964-73 0,'0'36'63,"0"0"-32,0 37-15,0-37-1,0 1-15,0-1 16,72-36-1,-72 72 17,0-35-1,0-1-15,0 0 15,0 37 16,0-37-16,0 0 31,0 37-15,0-37-31,0 1 15,37-37-15,-37 36-1,0 0 17,0 0-32,0 1 31,0-1-15,0 0 15,0 37 16,0-37-16,0 0 0,0 1 0,0-1 1,0 37-1,0-37 16,0 0-32,0 37 1,0-37 15,0 0 1,0 37-1,0-37-16,0 0 17,0 1-17,36-37 798,0 0-719,37 0-79,-37 0 32,0 0-31,37 0-1,-37 0 1,0 0 0,1 0-1,35 0 1,-35 0-1,-1 0 1,0 0-16,37 0 16,-37 0-1,0 0 1,37 0 0,-37 0 15,37 0 0,-1 0-15,-35 0-1,-1 0-15,0 0 16,37 0 0,-37 0 15,0 0-16,1 0 1,35 0 15,-36 0-31,1 0 16,35 0 0,-35 0-1,-1 0-15,0 0 16,0 0-1,1 0 1,-1 0-16,0-37 16,1 37-1,-1 0-15,0 0 16,37 0-16,-37 0 16,0 0-16,37 0 31,-37 0-31,0 0 15,1 0-15,-1 0 16,0 0-16,1 0 16,-1 0 15,0 0-31,0 0 31,37 0-31,-37 0 16,1 0-1,-1 0-15,0 0 16,0 0 0,1 0-16,-1 0 15,0 0-15,1 0 16,35 0 0,-36 0-1,1 0 1,-1 0-1,37 0 1,-37 0 15,0 0 1,0 0-1,1 0 0,35 0 16,-35 0 0,-1 0-32,36 0 32,-35 0-31,-1 0 15,0 0 0,37 0 16,-37 0 63,0 0-95,37 0 17,-37 0-1,1 0 31,-1 0-62,0 0 32,37 0-17,-37 0 1,0 0-1,37 0 17,-37 0-17,0 0 17,1 0-17,-1 0 1,0 0-16,1 0 15,-1 0 32,0 0-31,37 0 0,-73-36 843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3:56.807"/>
    </inkml:context>
    <inkml:brush xml:id="br0">
      <inkml:brushProperty name="width" value="0.13333" units="cm"/>
      <inkml:brushProperty name="height" value="0.13333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4A3FBDBB-7F2C-4E63-8C97-351E4F9310D3}" emma:medium="tactile" emma:mode="ink">
          <msink:context xmlns:msink="http://schemas.microsoft.com/ink/2010/main" type="inkDrawing" rotatedBoundingBox="12072,11474 21566,10085 22086,13640 12593,15029" semanticType="callout" shapeName="Other">
            <msink:sourceLink direction="with" ref="{9CA23B30-27A5-4734-AED9-024CC4C336C5}"/>
            <msink:sourceLink direction="with" ref="{5012882F-2829-493B-93EF-14E9EB97B566}"/>
          </msink:context>
        </emma:interpretation>
      </emma:emma>
    </inkml:annotationXML>
    <inkml:trace contextRef="#ctx0" brushRef="#br0">9230 0 0,'0'73'297,"0"-37"-219,0 0 47,0 0-78,0 37 16,0-37-32,0 1 47,36-1-15,-36 36-32,0-35 31,0-1-46,0 0 62,0 37-47,37-73 47,-1 36-62,-36 0 47,0 1-17,0 35-14,0-35 15,0-1-1,0 0-30,0 0 31,0 37 0,0-37 31,0 1-62,0 35 30,0-36 1,0 1 0,0-1 31,0 37-31,0-37 0,0 0-31,0 0 15,0 37 16,0-37 0,0 1 46,0-1-14,0 36 14,0-35-61,0-1 14,0 0-14,0 37 15,0-37 31,-36-36 2172,-1 0-1610,1 0-546,0 0-63,-37 0 1,37 0 93,0 0-32,-1 0-30,-35 0-1,36 0-15,-1 0-16,-35 0 48,35 0-17,1 0-31,0 0 1,-37 0-17,37 0 16,0-72 1,-1 72-1,-35 0-15,36 0-1,-1 0 1,-35 0-1,35 0 1,1 0 15,-36-37 47,35 37-62,1 0 0,0 0 31,-37 0-16,37 0 0,0 0 0,-37 0-15,37 0 0,-1 0 46,1 0 1,-36 0-48,35 0 16,1 0 1,-37 0 30,37 0-62,0 0 31,0 0 16,-1 0 16,-35 0-32,35 0 16,1 0 31,-36 0-47,35 0 32,1 0-32,0 0 32,-1 0-17,-35 0-14,36 0-17,-1 0-15,1 0 47,-37 0 0,37 0 47,0 0-16,36 37 766,0-1-829,0 36 17,0-35-1,72-1 16,-72 37-16,37-37 0,-37 0 0,0 37 32,72-37-16,-72 0-16,0 37 32,0-37 46,0 0-78,37 37 32,-37-37-48,0 1 32,0-1 16,0 36-32,0-35 0,0-1-15,0 0 31,0 37-32,0-37 17,36 0 14,-36 37 17,0-37-47,0 1 30,0 35-14,0-36-1,0 1 16,72-1 31,-72 0-47,0 1-31,0-1 31,0 0 1,0 0-1,0 1-15,0 35 15,0-35 0,0-1 16,37-36-47,-37 36 47,0 37-16,0-37 32,0 0-17,0 1-14,0 35-1,-37-72 766,-35 0-735,36 0 1,-1 0-32,1 0 0,-37 0 1,37 0-1,0 0-16,-37 0 1,37-36 15,0 36 1,-37 0-32,37 0 15,0 0 1,-1 0-1,1 0 17,-37 0-17,37 0 1,0 0 15,-37-36-31,37 36 16,0 0-1,-37 0 1,37 0 47,0 0-32,-1 0 0,-35 0 32,35 0 30,1 0-61,0 0-1,-37 0 0,37 0 0,0 0 1,-1 0-1,-35 0 0,36 0 0,-1 0-15,-35 0 15,35 0-15,1 0-16,36 36 15,-36-36-15,-37 0 32,37 0-17,0 0 17,36 72-1,-37-72-31,-35 0 31,36 37 0,-1-37 1,-35 0-17,35 0 32,1 0-16,36 36-15,-36-36 0,-37 0 30,37 0-14,0 0-17,36 36 17,-37-36-17,-35 0 1,36 0-1,36 37 1,0-1-16,-37-36 16,-35 0 15,35 0 0,1 0-31,0 0 31,-37 0 32,37 0-32,0 0 0,-1 0-31,37 36 16,-72-36 0,36 0-1,-1 0 17,-35 36 14,35-36-14,1 0-1,0 0-15,-37 0-1,37 0 1,0 0-1,-1 0 1,1 0 0,-36 0 31,35 0-16,1 0-31,-37 0 31,37 0-15,0 0-1,0 0 1,-37-72-16,37 72 16,-1 0 15,-35 0 16,36-36-32,-1 36 32,-35 0-31,35 0-1,1 0 1,0 0 78,-37 0-63,37 0 16,0 0-31,-37 0-16,37 0 15,0 0 1,-1 0-1,1 0 32,0 0-31,-1 0 31,1 0-16,0 0-15,0 0-16,-37 0 31,37 0-15,-1 0-1,-35 0 16,36 0-31,-1 0 16,1 0 0,-37 0-1,37 0 1,0 0 15,0 0-15,-37 0-1,37 0 17,-1 0-32,-35 0 31,36 0-15,-1 0-1,1 0 16,-37 0-15,37 0 0,0 0 46,0 0-46,-1 0-1,1 0 1,0 0 0,-1 0-1,1 0 157,-36-37-172,35 37 16,1 0-1,0 0 1,36-72 0,-73 72 93,37 0-93,0 0-1,-1 0 17,1 0 14,-37 0 1,37 0 188,0-37-204,36 1 188,0 0-219,0-37 15,-36 37 1,36 0 0,-73 36-16,73-73 15,-36 37-15,36 0 31,-73-37-31,73 37 16,0-1 0,0-35-1,-36 36 1,36-1 0,0-35-16,0 35 15,-36 1 1,36-36-16,0 35 31,0 1-31,0 0 16,0-37-16,0 37 15,0 0 1,0-1-16,0-35 16,0 35-1,0 1 1,0 0-1,0-37 1,0 37 15,0 0-15,0-1 15,0-35 0,0 36 1,0-1-17,0 1 1,0 0 0,0-37-1,0 37 1,0 0-16,0-1 15,0-35 1,0 35 0,0 1-1,0-36 32,0 35-31,0 1 15,0 0-15,36 36 171,0 0-171,0 0-1,37 0 1,-37 0 0,1 0 15,35 0-15,-36 0-1,1 0-15,-1 0 31,37 0-15,-37 0 31,0 0-16,37 36-15,-37-36 15,0 0-31,1 0 16,35 73-1,-36-73 1,1 0 0,35 0-1,-35 0 1,-1 0-16,0 0 15,37 36 1,-37-36 0,0 0-16,1 0 15,35 0 1,-36 0 0,1 0-1,-1 0 16,0 0-15,37 0 0,-37 0-1,0 0-15,37 0 16,-37 0-16,1 0 16,-1 0-16,36 0 15,-35 0-15,-1 0 16,37 0-1,-37 0 17,0 0-32,0 0 31,37 0-31,-37 0 16,1 0-16,35-73 15,-36 73 1,1 0-1,-1 0 1,0 0 0,37 0 15,-37 0-15,0 0 15,1 0-31,72 0 15,-37 0 1,-36 0-16,1 0 16,35-36-1,-35 36-15,-1 0 16,0 0-16,37 0 16,-37 0-16,0 0 15,37 0 1,-37 0 31,0 0-32,1 0 1,35 0 0,-35 0-1,-1 0 1,36 0-1,-35 0-15,-1 0 16,0 0 0,37 0-16,-37 0 15,0 0 17,37 0-17,0 0 1,-37 0-1,36 0 1,-35 0 0,-1 0 15,0 0 0,1 0-15,35 0-1,-36 0 1,1 0 0,-1 0 15,37 0 0,-37 0-15,-36-36-1,36 36 1,37 0 0,-110 0 187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5:40.25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808080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color" value="#57D200"/>
      <inkml:brushProperty name="fitToCurve" value="1"/>
    </inkml:brush>
    <inkml:brush xml:id="br4">
      <inkml:brushProperty name="width" value="0.13333" units="cm"/>
      <inkml:brushProperty name="height" value="0.13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47BDF08-C934-4872-A27F-AF77E5128116}" emma:medium="tactile" emma:mode="ink">
          <msink:context xmlns:msink="http://schemas.microsoft.com/ink/2010/main" type="writingRegion" rotatedBoundingBox="12212,7667 21863,7440 22073,16374 12421,16600"/>
        </emma:interpretation>
      </emma:emma>
    </inkml:annotationXML>
    <inkml:traceGroup>
      <inkml:annotationXML>
        <emma:emma xmlns:emma="http://www.w3.org/2003/04/emma" version="1.0">
          <emma:interpretation id="{C0EEBC76-0B32-4CC0-A77D-6188B6BA642B}" emma:medium="tactile" emma:mode="ink">
            <msink:context xmlns:msink="http://schemas.microsoft.com/ink/2010/main" type="paragraph" rotatedBoundingBox="12212,7667 21760,7443 21779,8233 12230,8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6C03E6-2BB7-460C-BF28-DDE41A9F020D}" emma:medium="tactile" emma:mode="ink">
              <msink:context xmlns:msink="http://schemas.microsoft.com/ink/2010/main" type="line" rotatedBoundingBox="12212,7667 21760,7443 21779,8233 12230,8457"/>
            </emma:interpretation>
          </emma:emma>
        </inkml:annotationXML>
        <inkml:traceGroup>
          <inkml:annotationXML>
            <emma:emma xmlns:emma="http://www.w3.org/2003/04/emma" version="1.0">
              <emma:interpretation id="{B978D658-EA5F-463B-968E-3987286119F9}" emma:medium="tactile" emma:mode="ink">
                <msink:context xmlns:msink="http://schemas.microsoft.com/ink/2010/main" type="inkWord" rotatedBoundingBox="12222,8129 12589,8121 12595,8338 12228,8347">
                  <msink:destinationLink direction="with" ref="{3B3FBD64-4803-4BDA-B59A-302609A77F91}"/>
                </msink:context>
              </emma:interpretation>
            </emma:emma>
          </inkml:annotationXML>
          <inkml:trace contextRef="#ctx0" brushRef="#br0">-1451 472 0,'0'73'63,"-73"-73"-63,37 0 15,36 36 1,-36-36-1,36 36-15,-37-36 16,-35 0 15,72-36 79,36 0-110,-36-1 15,0 1-15,36 36 16,-36-36-16,0 0 47,37 36 47,-1 0-63,36 0-16,-35 0 32,-1 0 0,37 36-16,-73 36 48,0-35 30,-73-37-109,37 0 62,-1 0 1,-35 0-47,36 36 62,36-72 265,72 36-311,-72 36 233,-36-36-265</inkml:trace>
        </inkml:traceGroup>
        <inkml:traceGroup>
          <inkml:annotationXML>
            <emma:emma xmlns:emma="http://www.w3.org/2003/04/emma" version="1.0">
              <emma:interpretation id="{81E3076F-3952-46EE-AD63-B38E496ABC03}" emma:medium="tactile" emma:mode="ink">
                <msink:context xmlns:msink="http://schemas.microsoft.com/ink/2010/main" type="inkWord" rotatedBoundingBox="13930,7626 17297,7547 17314,8272 13947,8351"/>
              </emma:interpretation>
            </emma:emma>
          </inkml:annotationXML>
          <inkml:trace contextRef="#ctx0" brushRef="#br1" timeOffset="-148918.2854">0 0 0,'36'0'78,"37"0"-31,-37 0-32,1 73 17,-1-73-17,36 0 16,-35 36 16,-1-36 47,0 0-63,1 0 63,35 0-78</inkml:trace>
          <inkml:trace contextRef="#ctx0" brushRef="#br1" timeOffset="-150368.7599">290-108 0,'0'36'94,"-36"0"-79,0-36 1,36 36 0,0 37 15,0-37-16,-36-36 1,36 37 47,0-1-48,0 36 16,-37-72 110,37 37-141</inkml:trace>
          <inkml:trace contextRef="#ctx0" brushRef="#br2" timeOffset="-132112.6057">1016 436 0,'0'-73'141,"73"73"-141,-73-36 15,36 36-15,0-36 16,37 36 0,-37-73-16,0 73 15,-36-36-15,73 36 16,-37 0-16,-36-36 16,37 36-16,-37-73 15,36 73 16,36 0-15,-72-36-16,37 36 16,72 0-16,-109-37 15,36 37-15,0 0 16,0 0 0,37 0 15,36 0-31,-73 0 15,0 0 1,1 0-16,35 0 16,-35 0-16,-1 0 15,36 0 1,-35 0 0,-1 0-1,0 0 1,37 0 15,-37 0-15,0 0-1,37 0 32,-37 0-31,1 37-1,35 35 1,-36-72-16,1 37 16,35-37 15,-35 72-15,35-36-16,-36-36 15,1 37 16,35 35 16,-35-35-31,-37 35-16,36-72 16,36 36-1,-72 1 16,37-37-31,-110 0 188,37 0-172,0 0 15,-1 0-16,1 0 17,-37-37 30,37 37 48,72 0 46,37 0-141,-37 0 1,1 0-16,-1 0 16,36 0-1,-35 0 1,-37-72 171,0 36-171,0-1 0,0 1-1,0-37 110</inkml:trace>
        </inkml:traceGroup>
        <inkml:traceGroup>
          <inkml:annotationXML>
            <emma:emma xmlns:emma="http://www.w3.org/2003/04/emma" version="1.0">
              <emma:interpretation id="{8049AF98-D463-4116-BDE9-DC2DFE4F5B09}" emma:medium="tactile" emma:mode="ink">
                <msink:context xmlns:msink="http://schemas.microsoft.com/ink/2010/main" type="inkWord" rotatedBoundingBox="19038,7605 21763,7541 21779,8233 19054,8297"/>
              </emma:interpretation>
            </emma:emma>
          </inkml:annotationXML>
          <inkml:trace contextRef="#ctx0" brushRef="#br2" timeOffset="-128951.944">5116 327 0,'37'0'78,"-1"0"-62,37 0-1,-73-109-15,36 109 16,0-36 0,37 36-16,-37-73 15,37 37-15,-37 36 16,0-73-16,37 73 15,-37 0-15,0 0 16,-36-36 0,37 36-16,35 0 15,-72-36 1,73 36-16,-1 0 16,-35 0-16,-1-73 15,36 73-15,-35 0 16,-1 0-16,37 0 15,-37 0-15,0 0 16,0 0 0,37 0-1,-37 0-15,1 0 16,35 0 0,-36 0-16,1 0 15,-1 0 1,37 0-16,-37 0 15,0 0 1,37 0 0,-37 0 15,0 0 0,1 0-15,35 0-1,-36 0 17,1 0-17,-1 0 1,-36 37 0,73-1-1,-37-36-15,0 36 31,37 37-15,-73-37 0,36-36-1,-36 36-15,0 37 32,36-37-32,-36 0 15,73-36 1,-73 37-1,0 35 32,36-35-31,-36-1 0,0 0 46,-36-36 110,-37 0-156,37 0-16,0 0 31,-37-36-16,37 36 1,-37-73 15,37 37-15,0 36 0,72 0 140,37 0-141,-37 0-15,73 0 16,-73 0 0,109 73-16,-109-73 0,1 36 15,-1-36-15,-36 72 32,0-108 46,0 0-47,0 0 16,73 36-32,-73-73 1,0 37 0,0-1-16,0 1 31,36 36-31,-36-72 31</inkml:trace>
        </inkml:traceGroup>
      </inkml:traceGroup>
    </inkml:traceGroup>
    <inkml:traceGroup>
      <inkml:annotationXML>
        <emma:emma xmlns:emma="http://www.w3.org/2003/04/emma" version="1.0">
          <emma:interpretation id="{689E133A-3D66-4BDC-8173-AE90D758C6E1}" emma:medium="tactile" emma:mode="ink">
            <msink:context xmlns:msink="http://schemas.microsoft.com/ink/2010/main" type="paragraph" rotatedBoundingBox="17735,8160 20320,10189 19929,10688 17344,865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E15410F-6FA8-4BC8-8BF1-1E33E4774477}" emma:medium="tactile" emma:mode="ink">
              <msink:context xmlns:msink="http://schemas.microsoft.com/ink/2010/main" type="line" rotatedBoundingBox="17735,8160 20320,10189 19929,10688 17344,8658"/>
            </emma:interpretation>
          </emma:emma>
        </inkml:annotationXML>
        <inkml:traceGroup>
          <inkml:annotationXML>
            <emma:emma xmlns:emma="http://www.w3.org/2003/04/emma" version="1.0">
              <emma:interpretation id="{9CA23B30-27A5-4734-AED9-024CC4C336C5}" emma:medium="tactile" emma:mode="ink">
                <msink:context xmlns:msink="http://schemas.microsoft.com/ink/2010/main" type="inkWord" rotatedBoundingBox="19496,9706 20241,10291 19929,10688 19184,10103">
                  <msink:destinationLink direction="with" ref="{4A3FBDBB-7F2C-4E63-8C97-351E4F9310D3}"/>
                </msink:context>
              </emma:interpretation>
            </emma:emma>
          </inkml:annotationXML>
          <inkml:trace contextRef="#ctx0" brushRef="#br0" timeOffset="-91111.8219">5407 2178 0,'72'0'94,"-35"72"-79,-1-72-15,36 0 16,-35 36-16,-1-36 16,73 73-16,-37-37 15,-35-36 1,-1 0-1,-36 37 1,36-37 0,37 72-1,-37-72-15,0 0 16,37 0-16,-37 36 16,1-36-16,-37 37 171,-37-37-108,37 72-32,-36-72-31,-37 0 63,73 37-32,-36-37-15,36 36 15,-36-36 16,36 36-32,-36-36-15,-37 0 32,73 73 14,-36-73-14,36 36 30,-37-36-46</inkml:trace>
        </inkml:traceGroup>
        <inkml:traceGroup>
          <inkml:annotationXML>
            <emma:emma xmlns:emma="http://www.w3.org/2003/04/emma" version="1.0">
              <emma:interpretation id="{DB018660-5A27-43F3-A55E-7C2E11583051}" emma:medium="tactile" emma:mode="ink">
                <msink:context xmlns:msink="http://schemas.microsoft.com/ink/2010/main" type="inkWord" rotatedBoundingBox="17735,8160 18331,8628 18013,9034 17417,8566"/>
              </emma:interpretation>
            </emma:emma>
          </inkml:annotationXML>
          <inkml:trace contextRef="#ctx0" brushRef="#br0" timeOffset="-88984.2576">3992 581 0,'-73'0'47,"37"0"0,-1 0-32,1 0 1,-36 0 15,35 0-31,37 36 31,-36-36-15,36 37 0,-36-37 31,36 72 15,0-36 16,0 1-62,0-1-1,0 37 48,0-37-47,36 0-1,37-36-15,-37 73 16,0-73-1,0 0 1,1 36 0,-1 0 15,0-36-15,1 0-16,-1 37 15,36-1 1,-35 0-1,-37-108 189</inkml:trace>
        </inkml:traceGroup>
      </inkml:traceGroup>
    </inkml:traceGroup>
    <inkml:traceGroup>
      <inkml:annotationXML>
        <emma:emma xmlns:emma="http://www.w3.org/2003/04/emma" version="1.0">
          <emma:interpretation id="{E2DC3930-7CAF-4254-973C-76DD12F9AAE6}" emma:medium="tactile" emma:mode="ink">
            <msink:context xmlns:msink="http://schemas.microsoft.com/ink/2010/main" type="paragraph" rotatedBoundingBox="20089,11619 20878,12176 20714,12407 19926,11849" alignmentLevel="5"/>
          </emma:interpretation>
        </emma:emma>
      </inkml:annotationXML>
      <inkml:traceGroup>
        <inkml:annotationXML>
          <emma:emma xmlns:emma="http://www.w3.org/2003/04/emma" version="1.0">
            <emma:interpretation id="{32C66E4E-B462-4B08-89AA-13B5F5AD8B56}" emma:medium="tactile" emma:mode="ink">
              <msink:context xmlns:msink="http://schemas.microsoft.com/ink/2010/main" type="line" rotatedBoundingBox="20089,11619 20878,12176 20714,12407 19926,11849"/>
            </emma:interpretation>
          </emma:emma>
        </inkml:annotationXML>
        <inkml:traceGroup>
          <inkml:annotationXML>
            <emma:emma xmlns:emma="http://www.w3.org/2003/04/emma" version="1.0">
              <emma:interpretation id="{C04AEB53-6A9E-40BD-AE40-D91A0C97586B}" emma:medium="tactile" emma:mode="ink">
                <msink:context xmlns:msink="http://schemas.microsoft.com/ink/2010/main" type="inkWord" rotatedBoundingBox="20089,11619 20878,12176 20714,12407 19926,11849">
                  <msink:destinationLink direction="with" ref="{3B3FBD64-4803-4BDA-B59A-302609A77F91}"/>
                </msink:context>
              </emma:interpretation>
            </emma:emma>
          </inkml:annotationXML>
          <inkml:trace contextRef="#ctx0" brushRef="#br3" timeOffset="-83311.8981">6350 4028 0,'-36'0'94,"-37"0"-78,37 0-1,0 0 1,-1 0-1,-35 0-15,72 73 16,-36-73-16,36 36 203,72 0-187,-36-36-16,1 73 15,72-37 1,-73-36 0,36 73-1,-35-73 1,35 36 0,-35-36-16,-1 0 31,0 36-16,37 37-15,-37-73 16,0 36 15,37-36 1,-37 36-17</inkml:trace>
        </inkml:traceGroup>
      </inkml:traceGroup>
    </inkml:traceGroup>
    <inkml:traceGroup>
      <inkml:annotationXML>
        <emma:emma xmlns:emma="http://www.w3.org/2003/04/emma" version="1.0">
          <emma:interpretation id="{A54CC0E2-B053-48F2-ABF4-DE893EC15096}" emma:medium="tactile" emma:mode="ink">
            <msink:context xmlns:msink="http://schemas.microsoft.com/ink/2010/main" type="paragraph" rotatedBoundingBox="15856,14115 16473,14115 16473,14623 15856,146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2329857-8513-464B-AFA5-3CBA0BBDF743}" emma:medium="tactile" emma:mode="ink">
              <msink:context xmlns:msink="http://schemas.microsoft.com/ink/2010/main" type="inkBullet" rotatedBoundingBox="15974,13954 16626,14181 16467,14638 15815,14411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3" timeOffset="-80496.0061">2504 6387 0,'-73'0'93,"37"0"-77,36 36 0,-36-36-1,-1 0 1,1 36-1,-36-36 32,35 0-31,1 73 0,0-73 30,-37 0-30,73 36 0,-36-36-1,0 0 32,-1 0-31,37 36 156,37-36-172,-1 37 15,36 35 1,-35-35-16,35-37 16,-72 36-1,37-36-15,-1 0 16,0 0-1,37 0 1,-37 72 0,0-72-1,37 0 1,-37 37 0</inkml:trace>
      </inkml:traceGroup>
    </inkml:traceGroup>
    <inkml:traceGroup>
      <inkml:annotationXML>
        <emma:emma xmlns:emma="http://www.w3.org/2003/04/emma" version="1.0">
          <emma:interpretation id="{FD402242-F89A-4BD0-B322-EC40350B037E}" emma:medium="tactile" emma:mode="ink">
            <msink:context xmlns:msink="http://schemas.microsoft.com/ink/2010/main" type="paragraph" rotatedBoundingBox="14804,15711 22052,15529 22073,16367 14824,165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585E303-E488-4C51-9B61-C54D7B91375B}" emma:medium="tactile" emma:mode="ink">
              <msink:context xmlns:msink="http://schemas.microsoft.com/ink/2010/main" type="inkBullet" rotatedBoundingBox="14804,15711 15448,15694 15463,16291 14818,16307"/>
            </emma:interpretation>
            <emma:one-of disjunction-type="recognition" id="oneOf1">
              <emma:interpretation id="interp1" emma:lang="" emma:confidence="0">
                <emma:literal>↳</emma:literal>
              </emma:interpretation>
            </emma:one-of>
          </emma:emma>
        </inkml:annotationXML>
        <inkml:trace contextRef="#ctx0" brushRef="#br4" timeOffset="-16071.8682">871 7983 0,'36'37'47,"1"-37"-32,-1 36 1,36-36-16,-35 72 16,-1-72-1,37 37 1,-37-37 31,36 72-32,-35-35 17,-1-37-17,0 0 1,37 0-16,-37 36 31,-72-36 125,36 36-156,-73 0 16,37 1 0,0-37-1,-1 0 1,37 36 15,-72-36-15,72 36 46,-36-36-46,36 73 140,36-73-156,0 0 16,0 0-16,73 0 15,0 0-15</inkml:trace>
      </inkml:traceGroup>
      <inkml:traceGroup>
        <inkml:annotationXML>
          <emma:emma xmlns:emma="http://www.w3.org/2003/04/emma" version="1.0">
            <emma:interpretation id="{CDD2123E-7849-4885-B5C1-A28006D75389}" emma:medium="tactile" emma:mode="ink">
              <msink:context xmlns:msink="http://schemas.microsoft.com/ink/2010/main" type="line" rotatedBoundingBox="17701,15691 22054,15582 22073,16367 17721,16476"/>
            </emma:interpretation>
          </emma:emma>
        </inkml:annotationXML>
        <inkml:traceGroup>
          <inkml:annotationXML>
            <emma:emma xmlns:emma="http://www.w3.org/2003/04/emma" version="1.0">
              <emma:interpretation id="{944B3490-EC90-48C2-A4CA-EF0502FDAAE4}" emma:medium="tactile" emma:mode="ink">
                <msink:context xmlns:msink="http://schemas.microsoft.com/ink/2010/main" type="inkWord" rotatedBoundingBox="17707,15893 18175,15881 18189,16464 17721,16476"/>
              </emma:interpretation>
            </emma:emma>
          </inkml:annotationXML>
          <inkml:trace contextRef="#ctx0" brushRef="#br4" timeOffset="-14343.4975">3774 8165 0,'36'0'78,"0"0"-78,37 72 16,-37-72-16,1 0 15,-1 0 1,36 0-1,-35 37 32,-1-37-31,37 36 15,-73 36 125,-73-72-140,37 37 0,-1-1 15,1-36 0,36 73-15,-36-73-16,0 0 15,-1 36 1,1 0 15,36 0 1,-36 37-17,-37-73 63,73 36-31,36-36 47,1 0-78,-1 0-1,37-72-15,-37 72 16</inkml:trace>
        </inkml:traceGroup>
        <inkml:traceGroup>
          <inkml:annotationXML>
            <emma:emma xmlns:emma="http://www.w3.org/2003/04/emma" version="1.0">
              <emma:interpretation id="{BDC13478-A869-46A7-976B-96E99EE19157}" emma:medium="tactile" emma:mode="ink">
                <msink:context xmlns:msink="http://schemas.microsoft.com/ink/2010/main" type="inkWord" rotatedBoundingBox="19811,15638 20208,15629 20220,16143 19823,16153"/>
              </emma:interpretation>
            </emma:emma>
          </inkml:annotationXML>
          <inkml:trace contextRef="#ctx0" brushRef="#br4" timeOffset="-12751.6549">5878 7911 0,'37'0'47,"-1"0"-31,0 36-16,1-36 16,71 0-1,-71 0 1,-1 73 31,37-73 15,-73 36 16,0 0 32,-37-36-79,37 36-31,0 1 16,-36-37-16,36 36 15,0 0-15,0 1 31,-36-37-31,36 72 16,-37-72 0,37 36-1,0 1-15,-72-37 16</inkml:trace>
        </inkml:traceGroup>
        <inkml:traceGroup>
          <inkml:annotationXML>
            <emma:emma xmlns:emma="http://www.w3.org/2003/04/emma" version="1.0">
              <emma:interpretation id="{B1BCAE9D-B5D5-4FD3-9EC3-37B26DFBB881}" emma:medium="tactile" emma:mode="ink">
                <msink:context xmlns:msink="http://schemas.microsoft.com/ink/2010/main" type="inkWord" rotatedBoundingBox="21621,15784 22058,15773 22068,16145 21630,16155">
                  <msink:destinationLink direction="to" ref="{6DBEBE5E-A317-49C9-818E-0CA68F2319AE}"/>
                </msink:context>
              </emma:interpretation>
            </emma:emma>
          </inkml:annotationXML>
          <inkml:trace contextRef="#ctx0" brushRef="#br4" timeOffset="-7392.4911">7983 8128 0,'-36'0'62,"-37"0"-30,37-72-32,0 72 125,72 0-63,36 36-46,-35-36-16,-1 36 31,0 37 0,-36-37-15,0 1 15,0-1-15,0 0 15,-36-36 31,0 0-15,-37 0-31,37 0 15,0 0 0,-37-36 16,37-37-15,36 37 46,0 0-47,0-37 0,0 37 16,36 36-31,37 0 62,-37 0-63,0 0 1,0 0 31,1 0 15,-1 0-62,0 0 47,1 36-15,35 0-1,-72 1-16,0 35 17,0-35-1,0-1-15,-36-36-1,36 36 1,-36-36-1,36 73 1,-37-73 62,1 0-47,-37 0 1,37 0 15,0-37-32,0 37 1,-1-36-1,1 36 17,36-36 15,0-37-32,0 37 16,0 0 16,36 36 94,37 0-110,-37 0 0,0 0-15,37 0 47,-37 0-17,-36 36 64,-36-36 155,-37 0-155,110 0 312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4:27.63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808080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57D200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C8F8C4D-05C6-44B9-BF6E-BDECFE17D95D}" emma:medium="tactile" emma:mode="ink">
          <msink:context xmlns:msink="http://schemas.microsoft.com/ink/2010/main" type="writingRegion" rotatedBoundingBox="17985,12379 12173,12234 12231,9911 18042,10056"/>
        </emma:interpretation>
      </emma:emma>
    </inkml:annotationXML>
    <inkml:traceGroup>
      <inkml:annotationXML>
        <emma:emma xmlns:emma="http://www.w3.org/2003/04/emma" version="1.0">
          <emma:interpretation id="{4F036F36-E560-4AA2-8CC1-37040E7F0459}" emma:medium="tactile" emma:mode="ink">
            <msink:context xmlns:msink="http://schemas.microsoft.com/ink/2010/main" type="paragraph" rotatedBoundingBox="17985,12379 12173,12234 12201,11106 18013,11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CDC812-888B-4712-99D6-D7D330E2D9F4}" emma:medium="tactile" emma:mode="ink">
              <msink:context xmlns:msink="http://schemas.microsoft.com/ink/2010/main" type="inkBullet" rotatedBoundingBox="17997,11901 17371,11885 17382,11418 18008,11433"/>
            </emma:interpretation>
          </emma:emma>
        </inkml:annotationXML>
        <inkml:trace contextRef="#ctx0" brushRef="#br0">1524-2577 0,'73'0'78,"-37"73"-62,0-37 15,37-36-15,-37 73-1,37-37 48,-37-36 15,0 0-47,1 36 235,35 37-188,-35-73-31,35 36 0</inkml:trace>
        <inkml:trace contextRef="#ctx0" brushRef="#br0" timeOffset="-1599.487">1996-2685 0,'-36'0'31,"-37"36"-15,73 0 15,-36-36-31,36 36 16,0 37 0,-36-73-1,36 36-15,0 1 47,-37-37-16,37 36-15,0 36 31,0-35-47,-72-37 47,72 36-16</inkml:trace>
      </inkml:traceGroup>
      <inkml:traceGroup>
        <inkml:annotationXML>
          <emma:emma xmlns:emma="http://www.w3.org/2003/04/emma" version="1.0">
            <emma:interpretation id="{36CF9FE7-7989-4FBE-90C8-DCDC5065FE68}" emma:medium="tactile" emma:mode="ink">
              <msink:context xmlns:msink="http://schemas.microsoft.com/ink/2010/main" type="line" rotatedBoundingBox="16779,12349 12173,12234 12201,11106 16807,11221"/>
            </emma:interpretation>
          </emma:emma>
        </inkml:annotationXML>
        <inkml:traceGroup>
          <inkml:annotationXML>
            <emma:emma xmlns:emma="http://www.w3.org/2003/04/emma" version="1.0">
              <emma:interpretation id="{9D268B7F-AA4B-4BC1-8F33-1B9018BFCDC0}" emma:medium="tactile" emma:mode="ink">
                <msink:context xmlns:msink="http://schemas.microsoft.com/ink/2010/main" type="inkWord" rotatedBoundingBox="16779,12349 12173,12234 12201,11106 16807,11221"/>
              </emma:interpretation>
            </emma:emma>
          </inkml:annotationXML>
          <inkml:trace contextRef="#ctx0" brushRef="#br1" timeOffset="6928.1076">944-2577 0,'-37'-36'94,"-35"36"-94,36-72 16,-1 72-16,-35-37 15,35 37-15,1 0 16,-36-36-1,35 36-15,1-73 16,0 73-16,-37 0 16,37 0-1,0 0 1,-37 0-16,37 0 16,-1 0-1,1 0 1,-36 0 15,35 0-15,1 0-1,-37 0 1,37 0-16,0 0 16,0 0-1,-37 0-15,37-36 16,-1 36-16,-35 0 15,36 0 1,-1 0 0,1 0-16,-37 0 15,37 0 1,0 0 0,0 0 15,36 36 0,-73-36-15,73 37-16,-36-37 15,-1 0 1,1 0-16,36 72 16,0-108 296,0 0-281,0-1 32,0 1 140,36 36-187,-36-72-1,0 108 204,0 0-203,0 0-1,0 1 1,0 35-1,0-35 32,0-1 63,0 0-79,0 37 78,37-73-77,35 36-17,-35-36 16,-1 0 32,0 0-16,37 0 0</inkml:trace>
          <inkml:trace contextRef="#ctx0" brushRef="#br2" timeOffset="-5783.5001">-1451-2468 0,'36'0'31,"0"73"-16,37-73-15,-37 0 16,37 36-16,-1-36 16,1 0-16,-37 36 15,1-36-15,35 73 16,-36-73 15,1 0 16,-37 36-31,72-36 31,-108 0 109,36 37-141,-36-37 1,36 72-16,0-36 16,-37-36-1,37 37 1,-36-37 0,36 36-16,0 37 31,-72-73-31,72 36 15,0 0 17,-37 0-1,1-36-15</inkml:trace>
          <inkml:trace contextRef="#ctx0" brushRef="#br1" timeOffset="9928.5004">-1814-2504 0,'-36'0'78,"-1"0"-47,1-73-15,-36 37-1,35 36 1,1 0 0,-37-72-16,37 72 15,0-37-15,-37 37 16,-36-109-16,73 109 15,-36 0-15,72-36 16,-37 0-16,1 36 16,0-36 31,-37 36-32,37 0-15,0 0 16,-37 0-16,37 0 15,-1 0 1,1 0 15,-36 0 1,35 0-17,1 0 1,-37 72-16,37-72 15,0 0-15,36 36 16,-73-36-16,37 0 16,0 0-1,36 37 1,-37-37 0,37 72 30,-72-72-14,72 37-32,0-1 31,0 0-15,-36-36-1,36 73 1,0-37 15,0 0 0,0 1 1,-37-37-17,37 72 1,-36-72 93,36-36-93,-73 0 15,73-1 0,0-35 157,0 35-173,73 74 157,-37-1-156,1 0 0,-37 1-1,36-37 141,36 0-124,-72-37-17,37 37 1,-37-72 0,36 72-1,37 0 16,-73-37 1,0 1 186</inkml:trace>
        </inkml:traceGroup>
      </inkml:traceGroup>
    </inkml:traceGroup>
    <inkml:traceGroup>
      <inkml:annotationXML>
        <emma:emma xmlns:emma="http://www.w3.org/2003/04/emma" version="1.0">
          <emma:interpretation id="{84E030A4-3B0B-41DC-B67A-426C0B177641}" emma:medium="tactile" emma:mode="ink">
            <msink:context xmlns:msink="http://schemas.microsoft.com/ink/2010/main" type="paragraph" rotatedBoundingBox="14659,9978 15167,9978 15167,10595 14659,105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C9FC06-8046-4E89-94C6-AEEF8985A546}" emma:medium="tactile" emma:mode="ink">
              <msink:context xmlns:msink="http://schemas.microsoft.com/ink/2010/main" type="inkBullet" rotatedBoundingBox="14735,10607 14659,9977 15142,9919 15218,10548"/>
            </emma:interpretation>
          </emma:emma>
        </inkml:annotationXML>
        <inkml:trace contextRef="#ctx0" brushRef="#br3" timeOffset="-20534.9617">-1197-4137 0,'36'0'62,"0"0"-46,37 0-1,-37 0 1,1 0 0,-1 0-16,36 73 15,-35-73 16,-1 36 1,37-36-17,-37 36 17,-36 37 155,-36-73-156,36 36-15,-73-36 15,73 36 0,0 1 1,0 35-32,-36-72 15,36 37 1,-37-37 0,37 36-1,-36-36 63,36 72-62,-72-35 0,35-37-1,37 36 16,-36-36 79</inkml:trace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4:40.520"/>
    </inkml:context>
    <inkml:brush xml:id="br0">
      <inkml:brushProperty name="width" value="0.13333" units="cm"/>
      <inkml:brushProperty name="height" value="0.13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4B37FE7-D57A-4770-9991-F97AB30ABE13}" emma:medium="tactile" emma:mode="ink">
          <msink:context xmlns:msink="http://schemas.microsoft.com/ink/2010/main" type="writingRegion" rotatedBoundingBox="11720,12409 12845,12409 12845,14623 11720,14623"/>
        </emma:interpretation>
      </emma:emma>
    </inkml:annotationXML>
    <inkml:traceGroup>
      <inkml:annotationXML>
        <emma:emma xmlns:emma="http://www.w3.org/2003/04/emma" version="1.0">
          <emma:interpretation id="{C80CE4C3-B54E-4A7A-AED6-916926D4DBAD}" emma:medium="tactile" emma:mode="ink">
            <msink:context xmlns:msink="http://schemas.microsoft.com/ink/2010/main" type="paragraph" rotatedBoundingBox="11720,12409 12845,12409 12845,14623 11720,14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F1D48A-CBC2-4B43-9677-991ECEDBDDAA}" emma:medium="tactile" emma:mode="ink">
              <msink:context xmlns:msink="http://schemas.microsoft.com/ink/2010/main" type="line" rotatedBoundingBox="11720,12409 12845,12409 12845,14623 11720,14623"/>
            </emma:interpretation>
          </emma:emma>
        </inkml:annotationXML>
        <inkml:traceGroup>
          <inkml:annotationXML>
            <emma:emma xmlns:emma="http://www.w3.org/2003/04/emma" version="1.0">
              <emma:interpretation id="{5012882F-2829-493B-93EF-14E9EB97B566}" emma:medium="tactile" emma:mode="ink">
                <msink:context xmlns:msink="http://schemas.microsoft.com/ink/2010/main" type="inkWord" rotatedBoundingBox="11720,12409 12845,12409 12845,14623 11720,14623">
                  <msink:destinationLink direction="with" ref="{4A3FBDBB-7F2C-4E63-8C97-351E4F9310D3}"/>
                  <msink:destinationLink direction="from" ref="{6DBEBE5E-A317-49C9-818E-0CA68F2319AE}"/>
                </msink:context>
              </emma:interpretation>
            </emma:emma>
          </inkml:annotationXML>
          <inkml:trace contextRef="#ctx0" brushRef="#br0">223 0 0,'-36'0'63,"36"37"-32,-36-37-31,36 36 15,-37 0 1,1 37-16,36-37 16,-36-36-1,36 36 1,0 1 0,0 35-1,0-36 1,0 1-1,0-1 17,0 0-32,0 1 15,0-1 1,0 0 0,0 0-16,0 1 31,0 35-16,0-35 1,0-1 0,0 0-1,0 37-15,0-37 32,0 0-1,0 1-31,0 35 31,0-36-31,0 1 16,0 35-1,0-35-15,72 35 47,-35 1-31,-37-37-1,36-36 1,-36 36 0,72-36-1,-35 73 1,-1-37 0,37-36-1,-37 0-15,0 73 16,37-73-1,-37 0-15,0 0 47,37 0-15,-37 0-17,-36-37 16,0 1 32,0 0-32,-36-37 94,0 73-109,-1 0-1,74 0 189,71 0-189,-35 0 1,-37 0-16,1 0 15,35 37-15,37-37 0,-73 0 16,1 0-16,-37 36 203,0 0-140,0 37-32,-37-73-15,37 36-1,0 0 1,-72-36 15,72 37-15,-37-37 15,37 72 0,-36-72-15,36 36 15,-36-36 0,36 37-15,0-1 0,-36-36 15,-1 0-16,37 36-15,-36-36 110,36 37-16,0-1-94,-36-36 125,36 36-125,0 37 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5:20.575"/>
    </inkml:context>
    <inkml:brush xml:id="br0">
      <inkml:brushProperty name="width" value="0.13333" units="cm"/>
      <inkml:brushProperty name="height" value="0.13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6DBEBE5E-A317-49C9-818E-0CA68F2319AE}" emma:medium="tactile" emma:mode="ink">
          <msink:context xmlns:msink="http://schemas.microsoft.com/ink/2010/main" type="inkDrawing" rotatedBoundingBox="12591,14187 21793,14647 21703,16442 12501,15981" semanticType="callout" shapeName="Other">
            <msink:sourceLink direction="from" ref="{5012882F-2829-493B-93EF-14E9EB97B566}"/>
            <msink:sourceLink direction="to" ref="{B1BCAE9D-B5D5-4FD3-9EC3-37B26DFBB881}"/>
          </msink:context>
        </emma:interpretation>
      </emma:emma>
    </inkml:annotationXML>
    <inkml:trace contextRef="#ctx0" brushRef="#br0">0 0 0,'36'73'203,"-36"-37"-187,36 0-1,-36 37 32,0-37 78,0 1-94,0-1 32,36-36-47,-36 36-1,0 0 1,0 1 15,0-1 16,73-36-31,-73 36 15,0 37 16,36-37 15,-36 0-31,0 1 32,0-1-32,0 37 16,0-37-16,0 0 141,0 37-109,0-37 93,0 0-109,0 1-32,0-1 48,0 0-32,0 37 16,0-37 16,0 0-1,0 1 141,0-1-172,0 0-31,0 0 47,0 1 16,0-1-16,0 0 0,0 37-16,0-37 16,0 0-32,0 1 17,0-1-1,37-36 828,35 73-859,-36-73 0,1 0 31,35 0-31,-35 0 16,-1 0 0,0 0-1,37 0-15,-37 0 16,0 0 15,1 0-15,35 0-1,-36 0 17,1 0-17,-1 0 1,73 0 0,-73 0-1,37 0-15,-37 0 16,0 0 15,1 0-31,35-37 16,-36 37-16,1 0 15,35 0 1,-35 0-16,-1 0 16,0 0-16,37 0 15,-37 0 48,0 0-32,1 0-15,35 0-1,-36 0 1,1 0-16,-1 0 15,37 0-15,-37 0 16,0 0 62,37 0-62,-37 0-1,0 0 17,1 0-17,-1 0 1,36 0-16,-35 0 16,-1 0-16,37 0 15,-37 0 1,0 0 171,0 0-187,1 0 32,-1 0-1,37 0-16,-1 0 1,-36 0-16,37 0 16,0 0-1,-37 0 1,0 0 0,0 0 15,37 0-16,-37 0-15,1 0 16,-1 0 0,36 0 15,-35 0 16,-1 0-32,0 0 1,1 0 15,35 0 1,-36 0-1,1 0-16,35 37 79,-35-37-31,-1 0-16,0 0-32,37 0 1,-37 0 62,0 0 0,1 0-47,35 0-15,-36 0 31,1 0-32,-1 0 1,37 0 62,-37 0-62,0 0 15,37 0-15,-37 0-1,0 0 17,1 0-17,35 0 16,-36 0-15,1 0 0,-1 0-1,37 0 1,-37 0 0,0 0-1,37 0 1,-37 0 15,0 0-15,1 0 15,35 0 16,-36 0-32,1 0 17,35 0-1,-35 0-31,-1 0 16,0 0-1,37 0-15,-37 0 47,0 0-16,1 0-15,35 0 0,-36 0-1,1 0 1,-1 0-1,37 0 1,-37 0 15,0 0-31,0 0 16,37 0-16,-37-37 16,1 37-16,35 0 15,-36 0 1,-36-36-16,37 36 15,-1 0 32,-36-36-31,73 36 0,-37 0 15,0 0-31,0 0 15,37 0-15,-37-73 16,1 73-16,35 0 16,-36 0-16,1 0 15,-1 0 17,37 0-17,-37 0 16,0-36 1,37 36-32,-37 0 15,0 0 1,37 0 0,-37 0-1,0 0 16,1 0-15,-1 0 0,37 0-1,-37 0-15,-36-36 16,36 36 0,37 0-16,-73-37 15,36 37-15,0 0 31,1 0 32,-1 0-32,36 0 0,-35 0-15,-1 0 0,0 0 15,37 0-15,-37 0-1,0 0 16,37 0 16,-37 0-31,1 0 15,-1 0-15,36 0-1,-35 0 17,-1 0-17,0 0 1,37 0 46,-37 0-46,0 0 15,-36 37 1,73-37 14,-37 0 1,1 0 0,-1 0-31,36 0 46,-35 72-15,-1-72-16,37 0 1,-37 0 390,0 0-407,0 0 16,37 0-15,-37 0 15,1 0 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8:44.406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D2E711E4-9C82-40D9-B7F2-56A2067217CD}" emma:medium="tactile" emma:mode="ink">
          <msink:context xmlns:msink="http://schemas.microsoft.com/ink/2010/main" type="inkDrawing" rotatedBoundingBox="13026,7982 20018,8744 19852,10271 12859,9509" semanticType="callout" shapeName="Other">
            <msink:sourceLink direction="with" ref="{FA99A547-B137-42C8-9AF2-D014078E4778}"/>
          </msink:context>
        </emma:interpretation>
      </emma:emma>
    </inkml:annotationXML>
    <inkml:trace contextRef="#ctx0" brushRef="#br0">0 0 0,'0'37'125,"0"-1"-93,0 0 15,36 1-16,-36 35 0,0-36 32,0 1-1,0-1 1,0 0 15,73 1-63,-73-1 17,0 0 14,0 0 17,0 1-47,0 35 15,0-35 0,36-1 16,-36 0-16,0 37 32,0-37-48,0 0 17,0 1-17,0 35 16,0-36-15,0 1 15,0 35 47,0-35-31,0-1 0,0 0 16,0 37-32,0-37 31,0 0-46,0 1 0,0 35 15,0-36 16,0 1 62,36-37 282,37 0-376,-37 0 1,1 0 0,-1 0-1,0 0 17,37 36-17,-37-36 1,0 0 62,37 0-78,-37 0 31,0 0 0,37 0-15,-37 0 0,1 0-1,-1 0 1,36 0 0,-35 0-1,-1 0 16,0 0 32,37 0-32,-37 0-15,0 0-1,37 0-15,-37 0 47,1 0-15,-1 0-1,36 0-16,-35 0 1,-1 0 15,0 0-15,37 0 31,-37 0 15,0 0 32,1 0-63,35 0-15,-35 0 0,-1 73 15,36-73 0,-35 0 110,-1 0-110,0 0-15,1 0-16,35 0 15,-36 36 1,1-36-1,-1 0 17,0 0-32,1 0 31,-1 0 110,0 0-126,0 0 1,37 0-1,-37 0 17,1 0-17,-1 0 1,36 0 31,-35 0-32,-1 0 1,37 0 125,-37 0-110,0 0 0,0 0 0,37 0-15,-37 0-16,1 0 31,35 0-31,-36 0 32,1 0-32,-1 0 46,0 0-14,37 0-17,-37 0 1,0 0 31,37 0-32,-37 0 17,1 0-17,-1 0 1,36 0 0,-72-73-16,37 73 15,-1 0-15,0 0 47,37 0 0,-37 0-47,0 0 16,1 0-1,-1 0 32,0 0-47,1 0 47,-1-36 0,0 36-32,0 0 17,37 0-1,-37 0 0,1 0-15,-1 0 31,36 0-16,-35 0 0,-1 0-15,37 0 15,-37 0 16,0 0-31,0 0 46,37 0-46,-37 36 15,1-36 0,35 0 0,-36 37-15,1-37 0,35 0 15,-35 0 31,-1 0-30,36 0-17,-35 0 17,-1 0-17,0 0 1,1 0 15,-1 0-15,0 0-1,0 0-15,1 0 16,-1 0 0,37 0 15,-37 0 16,0 0-16,0 0 0,37 0-15,-37 0 15,1 0 0,-1 0-15,36 0 0,-35 0-1,-1 0 32,37 0-31,-37 0-1,0 0 1,0 0 0,37 0 30,-37 0 17,1 0-32,-1 0-15,36 0-1,-35 0 1,-1 0 15,37 0 32,-37 0-32,0 0 0,0 0 63,37 0-63,-37 0 141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9:03.510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FA99A547-B137-42C8-9AF2-D014078E4778}" emma:medium="tactile" emma:mode="ink">
          <msink:context xmlns:msink="http://schemas.microsoft.com/ink/2010/main" type="inkDrawing" rotatedBoundingBox="10921,11377 20029,11406 20028,11549 10920,11519" shapeName="Other">
            <msink:destinationLink direction="with" ref="{D2E711E4-9C82-40D9-B7F2-56A2067217CD}"/>
          </msink:context>
        </emma:interpretation>
      </emma:emma>
    </inkml:annotationXML>
    <inkml:trace contextRef="#ctx0" brushRef="#br0">9108 58 0,'-36'0'31,"-37"0"1,37 0 14,0 0-30,36 36 0,-37-36-1,-35 0-15,36 0 16,-1 0 0,-35 0-1,35 0 1,1 0 31,0 0-32,0 0 1,-37 0 0,37 0 15,36 72-31,-37-72 15,-35 0 1,36 0 15,-1 0-15,1 0 0,0 0-1,-37 0 1,37 0 15,0 0-15,-1 0 15,-35-36-15,35 36-1,1 0 1,-36-36-1,35 36 17,1 0-1,0 0 47,-1 0-78,1 0 16,0 0 93,0 0-109,-1 0 16,1 0-1,-37 0 1,1 0-16,-1 0 16,37 0 15,0 0 16,-1 0 0,-35 0-32,36 0 1,-1 0-1,1 0 1,0 0 15,-37 0 16,37 0-31,0 0-16,-37 0 15,37 0-15,-1 0 16,1 0 0,-36 0-1,35 72 1,1-72-16,-37 0 31,37 0 0,0 0-15,-37 0 15,37 0 47,0 0-62,-1 0 0,1 0 15,0 0 0,0 0-15,-1 0-1,1 0 17,0 0 93,-1 0-94,-35 0-31,36 0 31,-1 0-15,1 0 15,-37-36-15,37 36-16,0 0 15,-37 0 95,37 0-63,0 0 15,-1 0-31,1 0 1,-36 0-1,35 0-16,1 0 17,0 0-17,-37 0 1,37-36 0,0 36-16,-37 0 15,37-73-15,-1 73 16,-35 0-1,36 0 64,-1 0-48,-35 0-16,35 0 1,1 0 0,0 0-1,-37 0 17,37 0-32,0 0 15,-1 0 1,-35 0-1,36 0 79,-1 0-63,-35 0-15,35 0 0,1 0-1,36 37 1,-36-37-16,-37 0 31,37 0 0,0 0-31,-37 0 16,37 0-16,0 0 16,-1 0-16,1 0 31,-37 0-15,73 36 30,-36-36-14,0 0-1,0 0-31,-37 0 16,37 36 15,-1-36-16,1 0 1,-36 0 0,35 0-1,1 0-15,-37 0 16,37 0-16,0 0 31,0 0 47,-1 0-62,1 0 15,0 0-31,-1 0 47,1 0-31,0 0-1,-37 0 17,37 0-17,0 0 1,-1 0-16,-35 0 31,36 0 16,-1 0-31,1 0-1,-37 0 16,37 0-15,0 0 15,0 0 1,-37 0-1,37 0 16,-1 0-32,1 0 1,0 0-16,-37 0 16,37 0 15,0 0 31,-37 0-46,37 0 0,0 0-16,-1 0 15,-35 0 48,35 0-32,1 0 0,-36 0-15,35 0-1,1 0-15,-37 0 16,37 0 0,0 0 109,0 0-94,-1 0-15,-35-72-1,35 72-15,1 0 63,-36 0-48,35 0 1,1 0 31,0 0 62,-37 0-62,37 0-16,0 0 16,-1 0-16,1 0 16,-37 0-15,37 0-17,0 0 1,-37 0-1,37 0 17,0 0 46,-1 0 16,-35 0-79,36 0 1,-1 0 46,1 0 157,0 0-125,-1 0 62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9:10.775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AD744C0E-9339-45E4-9824-5248C0A7A67E}" emma:medium="tactile" emma:mode="ink">
          <msink:context xmlns:msink="http://schemas.microsoft.com/ink/2010/main" type="inkDrawing" rotatedBoundingBox="13207,15087 22134,15142 22133,15325 13206,15270" shapeName="Other"/>
        </emma:interpretation>
      </emma:emma>
    </inkml:annotationXML>
    <inkml:trace contextRef="#ctx0" brushRef="#br0">0 89 0,'73'0'125,"-37"0"-109,1 0-16,-1 0 15,0 0 1,37 0-16,-37 0 15,0 0 1,37-73 0,-37 73-1,0 0-15,37 0 16,-37 0 0,1 0 46,-1 0-31,36 0-31,-35 0 16,-1 0 0,0 0-16,37 0 31,-37 0 0,0 0 0,37 0-15,-73 37-16,36-37 16,1 0-16,-1 0 93,36 0-77,-35 0 15,-1 0-15,37 36-1,-37-36 1,0 0 0,37 73-1,-37-73 1,0 0 0,37 0-1,-37 0 16,0 36 1,1-36-32,35 0 15,-35 0 17,-1 0-17,0 0 1,0 0-1,1 0 1,35 0 0,-35 0-1,-1 0 17,0 0-1,37 0-16,-37 0 1,0 0 0,37 0-16,-37 0 15,0 0 1,1 0 0,35 0-1,-35 0 1,-1 0 15,0 0-15,37 0-1,-37 0 1,0 0 15,1 0-31,35 0 16,-36 0-1,1 0-15,-1 0 16,37 0 15,-37 0-31,0 0 16,0 0 0,37 0-1,-37 0-15,1 0 16,-1 0 15,36 0-15,-35 0-1,-1 0 1,37 0 0,-37 0-1,0 0-15,0 0 16,1 0-1,35 0 1,-35 0-16,-1 0 16,36 0-1,-35 0 1,-1 0 0,0 0-16,37 0 15,-37 0-15,0 0 16,1 0-16,35 0 15,-35 0 1,-1 0-16,0 0 16,0 0-1,1 0-15,-1 0 16,0 0 0,1 0-1,35 0 1,-36 0-16,1 0 15,35 0 1,-35 0 0,-1-36-1,0 36 1,0 0-16,37 0 16,-37 0-1,37 0-15,-37 0 16,0 0-1,1 0-15,35 0 32,-35 0-32,-1 0 15,0 0-15,0 0 16,1 0 0,-1 0-16,0 0 15,1 0 1,-1 0-16,36 0 15,-35 0 1,-1 0 0,0 0 15,37 0 0,-37 0 0,0 0 1,1 0-17,-1 0 1,0 0-16,1 0 31,-1 0 0,0 0 1,37 0-17,-37 0 1,0 36 0,1-36-1,35 0 1,-36 0-1,1 0-15,35 0 16,-35 0-16,-1 36 16,36-36-1,-35 0 1,-1 0 15,0 0-31,1 0 16,35 0-1,-36 0-15,1 0 16,35 0 0,-35 0-1,-1 0-15,36 0 32,-35 0-32,-1 0 15,-36-72 1,36 72-1,37 0 1,-37 0 15,0 0-31,1 0 16,35 0 0,-72-37-16,37 37 15,-1 0 1,36 0-1,-35 0-15,-1 0 16,0 0 0,37 0-1,-37 0 1,0 0 0,1 0-1,-1 0 1,37 0-1,-37 0 32,-36-36-47,36 36 32,37 0-17,-37 0 16,0 0-15,1 0 0,-1 0 46,36 0-31,-35 0 16,-1 0 94,37 0-110,-37 0 0,0 0-15,0 0 62,1 0 47</inkml:trace>
  </inkml:traceGroup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40" y="3021787"/>
            <a:ext cx="10383939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41" y="5057854"/>
            <a:ext cx="10383940" cy="814425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1D3A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BEEAD29A-58CF-40AF-A1AF-51DF6A19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814428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0"/>
            <a:ext cx="10994760" cy="4886557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3" y="374899"/>
            <a:ext cx="8144267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3" y="1392934"/>
            <a:ext cx="8144267" cy="4885021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4" y="374900"/>
            <a:ext cx="10587545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03752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33615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2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33615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17C4-C6B7-4095-910A-0B79FF793E6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801DE-3BA7-4BC7-A092-026A1C0D5277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13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13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2287" y="2886892"/>
            <a:ext cx="8249288" cy="1123406"/>
          </a:xfrm>
        </p:spPr>
        <p:txBody>
          <a:bodyPr/>
          <a:lstStyle/>
          <a:p>
            <a:r>
              <a:rPr lang="en-US" dirty="0" err="1" smtClean="0"/>
              <a:t>MidProject</a:t>
            </a:r>
            <a:r>
              <a:rPr lang="en-US" dirty="0" smtClean="0"/>
              <a:t> for 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635" y="4010298"/>
            <a:ext cx="10383940" cy="814425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Maze generator and solver</a:t>
            </a:r>
          </a:p>
          <a:p>
            <a:r>
              <a:rPr lang="en-US" sz="1800" dirty="0" err="1" smtClean="0">
                <a:solidFill>
                  <a:schemeClr val="bg1"/>
                </a:solidFill>
              </a:rPr>
              <a:t>Parto</a:t>
            </a:r>
            <a:r>
              <a:rPr lang="en-US" sz="1800" dirty="0" smtClean="0">
                <a:solidFill>
                  <a:schemeClr val="bg1"/>
                </a:solidFill>
              </a:rPr>
              <a:t> Eshraghi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Professor:  Dr. Amir </a:t>
            </a:r>
            <a:r>
              <a:rPr lang="en-US" sz="1800" dirty="0" err="1">
                <a:solidFill>
                  <a:schemeClr val="bg1"/>
                </a:solidFill>
              </a:rPr>
              <a:t>Jahanshahi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وکتور </a:t>
            </a:r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در این وکتور برای اینکه بفهمیم کدام همسایه ها قابل دسترسی هستند به صورت زیر عمل میکنیم: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if(</a:t>
            </a:r>
            <a:r>
              <a:rPr lang="en-US" sz="1800" dirty="0" err="1">
                <a:solidFill>
                  <a:srgbClr val="00B050"/>
                </a:solidFill>
              </a:rPr>
              <a:t>curY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if(maze[</a:t>
            </a:r>
            <a:r>
              <a:rPr lang="en-US" sz="1800" dirty="0" err="1">
                <a:solidFill>
                  <a:srgbClr val="00B050"/>
                </a:solidFill>
              </a:rPr>
              <a:t>curX</a:t>
            </a:r>
            <a:r>
              <a:rPr lang="en-US" sz="1800" dirty="0">
                <a:solidFill>
                  <a:srgbClr val="00B050"/>
                </a:solidFill>
              </a:rPr>
              <a:t>][curY-1].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()==</a:t>
            </a:r>
            <a:r>
              <a:rPr lang="en-US" sz="1800" u="sng" dirty="0">
                <a:solidFill>
                  <a:srgbClr val="00B050"/>
                </a:solidFill>
              </a:rPr>
              <a:t>Cell</a:t>
            </a:r>
            <a:r>
              <a:rPr lang="en-US" sz="1800" dirty="0">
                <a:solidFill>
                  <a:srgbClr val="00B050"/>
                </a:solidFill>
              </a:rPr>
              <a:t>::WALL_ALL) // West has all walls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</a:t>
            </a:r>
            <a:r>
              <a:rPr lang="en-US" sz="1800" dirty="0" err="1">
                <a:solidFill>
                  <a:srgbClr val="00B050"/>
                </a:solidFill>
              </a:rPr>
              <a:t>live.push_back</a:t>
            </a:r>
            <a:r>
              <a:rPr lang="en-US" sz="1800" dirty="0">
                <a:solidFill>
                  <a:srgbClr val="00B050"/>
                </a:solidFill>
              </a:rPr>
              <a:t>(WEST);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if(</a:t>
            </a:r>
            <a:r>
              <a:rPr lang="en-US" sz="1800" dirty="0" err="1">
                <a:solidFill>
                  <a:srgbClr val="00B050"/>
                </a:solidFill>
              </a:rPr>
              <a:t>curY</a:t>
            </a:r>
            <a:r>
              <a:rPr lang="en-US" sz="1800" dirty="0">
                <a:solidFill>
                  <a:srgbClr val="00B050"/>
                </a:solidFill>
              </a:rPr>
              <a:t>&lt;COLS-1)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if(maze[</a:t>
            </a:r>
            <a:r>
              <a:rPr lang="en-US" sz="1800" dirty="0" err="1">
                <a:solidFill>
                  <a:srgbClr val="00B050"/>
                </a:solidFill>
              </a:rPr>
              <a:t>curX</a:t>
            </a:r>
            <a:r>
              <a:rPr lang="en-US" sz="1800" dirty="0">
                <a:solidFill>
                  <a:srgbClr val="00B050"/>
                </a:solidFill>
              </a:rPr>
              <a:t>][curY+1].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()==</a:t>
            </a:r>
            <a:r>
              <a:rPr lang="en-US" sz="1800" u="sng" dirty="0">
                <a:solidFill>
                  <a:srgbClr val="00B050"/>
                </a:solidFill>
              </a:rPr>
              <a:t>Cell</a:t>
            </a:r>
            <a:r>
              <a:rPr lang="en-US" sz="1800" dirty="0">
                <a:solidFill>
                  <a:srgbClr val="00B050"/>
                </a:solidFill>
              </a:rPr>
              <a:t>::WALL_ALL) // east has all walls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</a:t>
            </a:r>
            <a:r>
              <a:rPr lang="en-US" sz="1800" dirty="0" err="1">
                <a:solidFill>
                  <a:srgbClr val="00B050"/>
                </a:solidFill>
              </a:rPr>
              <a:t>live.push_back</a:t>
            </a:r>
            <a:r>
              <a:rPr lang="en-US" sz="1800" dirty="0">
                <a:solidFill>
                  <a:srgbClr val="00B050"/>
                </a:solidFill>
              </a:rPr>
              <a:t>(EAST);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if(</a:t>
            </a:r>
            <a:r>
              <a:rPr lang="en-US" sz="1800" dirty="0" err="1">
                <a:solidFill>
                  <a:srgbClr val="00B050"/>
                </a:solidFill>
              </a:rPr>
              <a:t>curX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if(maze[curX-1][</a:t>
            </a:r>
            <a:r>
              <a:rPr lang="en-US" sz="1800" dirty="0" err="1">
                <a:solidFill>
                  <a:srgbClr val="00B050"/>
                </a:solidFill>
              </a:rPr>
              <a:t>curY</a:t>
            </a:r>
            <a:r>
              <a:rPr lang="en-US" sz="1800" dirty="0">
                <a:solidFill>
                  <a:srgbClr val="00B050"/>
                </a:solidFill>
              </a:rPr>
              <a:t>].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()==</a:t>
            </a:r>
            <a:r>
              <a:rPr lang="en-US" sz="1800" u="sng" dirty="0">
                <a:solidFill>
                  <a:srgbClr val="00B050"/>
                </a:solidFill>
              </a:rPr>
              <a:t>Cell</a:t>
            </a:r>
            <a:r>
              <a:rPr lang="en-US" sz="1800" dirty="0">
                <a:solidFill>
                  <a:srgbClr val="00B050"/>
                </a:solidFill>
              </a:rPr>
              <a:t>::WALL_ALL) // North has all walls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</a:t>
            </a:r>
            <a:r>
              <a:rPr lang="en-US" sz="1800" dirty="0" err="1">
                <a:solidFill>
                  <a:srgbClr val="00B050"/>
                </a:solidFill>
              </a:rPr>
              <a:t>live.push_back</a:t>
            </a:r>
            <a:r>
              <a:rPr lang="en-US" sz="1800" dirty="0">
                <a:solidFill>
                  <a:srgbClr val="00B050"/>
                </a:solidFill>
              </a:rPr>
              <a:t>(NORTH);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if(</a:t>
            </a:r>
            <a:r>
              <a:rPr lang="en-US" sz="1800" dirty="0" err="1">
                <a:solidFill>
                  <a:srgbClr val="00B050"/>
                </a:solidFill>
              </a:rPr>
              <a:t>curX</a:t>
            </a:r>
            <a:r>
              <a:rPr lang="en-US" sz="1800" dirty="0">
                <a:solidFill>
                  <a:srgbClr val="00B050"/>
                </a:solidFill>
              </a:rPr>
              <a:t>&lt;ROWS-1)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if(maze[curX+1][</a:t>
            </a:r>
            <a:r>
              <a:rPr lang="en-US" sz="1800" dirty="0" err="1">
                <a:solidFill>
                  <a:srgbClr val="00B050"/>
                </a:solidFill>
              </a:rPr>
              <a:t>curY</a:t>
            </a:r>
            <a:r>
              <a:rPr lang="en-US" sz="1800" dirty="0">
                <a:solidFill>
                  <a:srgbClr val="00B050"/>
                </a:solidFill>
              </a:rPr>
              <a:t>].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()==</a:t>
            </a:r>
            <a:r>
              <a:rPr lang="en-US" sz="1800" u="sng" dirty="0">
                <a:solidFill>
                  <a:srgbClr val="00B050"/>
                </a:solidFill>
              </a:rPr>
              <a:t>Cell</a:t>
            </a:r>
            <a:r>
              <a:rPr lang="en-US" sz="1800" dirty="0">
                <a:solidFill>
                  <a:srgbClr val="00B050"/>
                </a:solidFill>
              </a:rPr>
              <a:t>::WALL_ALL) // South has all walls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</a:t>
            </a:r>
            <a:r>
              <a:rPr lang="en-US" sz="1800" dirty="0" err="1">
                <a:solidFill>
                  <a:srgbClr val="00B050"/>
                </a:solidFill>
              </a:rPr>
              <a:t>live.push_back</a:t>
            </a:r>
            <a:r>
              <a:rPr lang="en-US" sz="1800" dirty="0">
                <a:solidFill>
                  <a:srgbClr val="00B050"/>
                </a:solidFill>
              </a:rPr>
              <a:t>(SOUTH);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0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/>
              <a:t>بعد از آنکه همسایه های قابل دسترسی مشخص شدند به صورت تصادفی یکی از آنها رو مشخص میکنیم و وارد آن میشویم اما باید حواسمان به پاک کردن دیوارهایی که از آنها عبور کردیم باشد:</a:t>
            </a:r>
          </a:p>
          <a:p>
            <a:pPr marL="0" indent="0">
              <a:buNone/>
            </a:pPr>
            <a:r>
              <a:rPr lang="fa-IR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switch(live[rand() % </a:t>
            </a:r>
            <a:r>
              <a:rPr lang="en-US" sz="2400" dirty="0" err="1">
                <a:solidFill>
                  <a:srgbClr val="00B050"/>
                </a:solidFill>
              </a:rPr>
              <a:t>live.size</a:t>
            </a:r>
            <a:r>
              <a:rPr lang="en-US" sz="2400" dirty="0">
                <a:solidFill>
                  <a:srgbClr val="00B050"/>
                </a:solidFill>
              </a:rPr>
              <a:t>()])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       case 0: //NORTH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           maze[</a:t>
            </a:r>
            <a:r>
              <a:rPr lang="en-US" sz="2400" dirty="0" err="1">
                <a:solidFill>
                  <a:srgbClr val="00B050"/>
                </a:solidFill>
              </a:rPr>
              <a:t>curX</a:t>
            </a:r>
            <a:r>
              <a:rPr lang="en-US" sz="2400" dirty="0">
                <a:solidFill>
                  <a:srgbClr val="00B050"/>
                </a:solidFill>
              </a:rPr>
              <a:t>][</a:t>
            </a:r>
            <a:r>
              <a:rPr lang="en-US" sz="2400" dirty="0" err="1">
                <a:solidFill>
                  <a:srgbClr val="00B050"/>
                </a:solidFill>
              </a:rPr>
              <a:t>curY</a:t>
            </a:r>
            <a:r>
              <a:rPr lang="en-US" sz="2400" dirty="0">
                <a:solidFill>
                  <a:srgbClr val="00B050"/>
                </a:solidFill>
              </a:rPr>
              <a:t>].</a:t>
            </a:r>
            <a:r>
              <a:rPr lang="en-US" sz="2400" dirty="0" err="1">
                <a:solidFill>
                  <a:srgbClr val="00B050"/>
                </a:solidFill>
              </a:rPr>
              <a:t>removeWall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u="sng" dirty="0">
                <a:solidFill>
                  <a:srgbClr val="00B050"/>
                </a:solidFill>
              </a:rPr>
              <a:t>Cell</a:t>
            </a:r>
            <a:r>
              <a:rPr lang="en-US" sz="2400" dirty="0">
                <a:solidFill>
                  <a:srgbClr val="00B050"/>
                </a:solidFill>
              </a:rPr>
              <a:t>::WALL_NORTH);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           maze[--</a:t>
            </a:r>
            <a:r>
              <a:rPr lang="en-US" sz="2400" dirty="0" err="1">
                <a:solidFill>
                  <a:srgbClr val="00B050"/>
                </a:solidFill>
              </a:rPr>
              <a:t>curX</a:t>
            </a:r>
            <a:r>
              <a:rPr lang="en-US" sz="2400" dirty="0">
                <a:solidFill>
                  <a:srgbClr val="00B050"/>
                </a:solidFill>
              </a:rPr>
              <a:t>][</a:t>
            </a:r>
            <a:r>
              <a:rPr lang="en-US" sz="2400" dirty="0" err="1">
                <a:solidFill>
                  <a:srgbClr val="00B050"/>
                </a:solidFill>
              </a:rPr>
              <a:t>curY</a:t>
            </a:r>
            <a:r>
              <a:rPr lang="en-US" sz="2400" dirty="0">
                <a:solidFill>
                  <a:srgbClr val="00B050"/>
                </a:solidFill>
              </a:rPr>
              <a:t>].</a:t>
            </a:r>
            <a:r>
              <a:rPr lang="en-US" sz="2400" dirty="0" err="1">
                <a:solidFill>
                  <a:srgbClr val="00B050"/>
                </a:solidFill>
              </a:rPr>
              <a:t>removeWall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u="sng" dirty="0">
                <a:solidFill>
                  <a:srgbClr val="00B050"/>
                </a:solidFill>
              </a:rPr>
              <a:t>Cell</a:t>
            </a:r>
            <a:r>
              <a:rPr lang="en-US" sz="2400" dirty="0">
                <a:solidFill>
                  <a:srgbClr val="00B050"/>
                </a:solidFill>
              </a:rPr>
              <a:t>::WALL_SOUTH);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           break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endParaRPr lang="fa-IR" sz="24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fa-IR" sz="2400" dirty="0" smtClean="0"/>
              <a:t>مثلا برای جهت شمال به این صورت عمل میکنیم.</a:t>
            </a:r>
            <a:endParaRPr lang="en-US" sz="2400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sz="2800" dirty="0" smtClean="0"/>
              <a:t>مهمترین قسمت هم زمانی هست که به جایی رسیدیم که آخر خط است و دیگر راهی نداریم باید به عقب برگردیم پس کافیه آخرین المان وکتور </a:t>
            </a:r>
            <a:r>
              <a:rPr lang="en-US" sz="2800" dirty="0" smtClean="0"/>
              <a:t>trail</a:t>
            </a:r>
            <a:r>
              <a:rPr lang="fa-IR" sz="2800" dirty="0" smtClean="0"/>
              <a:t> را حذف کنیم تا جایی که به دو راه خورده بودیم و حالا راه جدید انتخاب میشود راه قدیم هم چون یه سری از دیواره هاش پاک شده دیگر در وکتور </a:t>
            </a:r>
            <a:r>
              <a:rPr lang="en-US" sz="2800" dirty="0" smtClean="0"/>
              <a:t>live</a:t>
            </a:r>
            <a:r>
              <a:rPr lang="fa-IR" sz="2800" dirty="0" smtClean="0"/>
              <a:t> قرار نمیگیرد و تکرار نمیشود.</a:t>
            </a:r>
          </a:p>
          <a:p>
            <a:pPr marL="0" indent="0" algn="r" rtl="1">
              <a:buNone/>
            </a:pPr>
            <a:r>
              <a:rPr lang="fa-IR" sz="2800" dirty="0" smtClean="0"/>
              <a:t>و بعد هم موقعیت باید به آخرین مورد در وکتور </a:t>
            </a:r>
            <a:r>
              <a:rPr lang="en-US" sz="2800" dirty="0" smtClean="0"/>
              <a:t>trail</a:t>
            </a:r>
            <a:r>
              <a:rPr lang="fa-IR" sz="2800" dirty="0" smtClean="0"/>
              <a:t> باز گردد.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</a:t>
            </a:r>
            <a:r>
              <a:rPr lang="en-US" sz="2200" dirty="0">
                <a:solidFill>
                  <a:srgbClr val="00B050"/>
                </a:solidFill>
              </a:rPr>
              <a:t>     </a:t>
            </a:r>
            <a:r>
              <a:rPr lang="en-US" sz="2200" dirty="0" err="1">
                <a:solidFill>
                  <a:srgbClr val="00B050"/>
                </a:solidFill>
              </a:rPr>
              <a:t>trail.pop_back</a:t>
            </a:r>
            <a:r>
              <a:rPr lang="en-US" sz="2200" dirty="0" smtClean="0">
                <a:solidFill>
                  <a:srgbClr val="00B050"/>
                </a:solidFill>
              </a:rPr>
              <a:t>();</a:t>
            </a:r>
            <a:endParaRPr lang="fa-IR" sz="22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               if(</a:t>
            </a:r>
            <a:r>
              <a:rPr lang="en-US" sz="2200" dirty="0" err="1">
                <a:solidFill>
                  <a:srgbClr val="00B050"/>
                </a:solidFill>
              </a:rPr>
              <a:t>trail.empty</a:t>
            </a:r>
            <a:r>
              <a:rPr lang="en-US" sz="2200" dirty="0">
                <a:solidFill>
                  <a:srgbClr val="00B050"/>
                </a:solidFill>
              </a:rPr>
              <a:t>()==false) 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               </a:t>
            </a:r>
            <a:r>
              <a:rPr lang="en-US" sz="2200" i="1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 n = </a:t>
            </a:r>
            <a:r>
              <a:rPr lang="en-US" sz="2200" dirty="0" err="1">
                <a:solidFill>
                  <a:srgbClr val="00B050"/>
                </a:solidFill>
              </a:rPr>
              <a:t>trail.size</a:t>
            </a:r>
            <a:r>
              <a:rPr lang="en-US" sz="22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               </a:t>
            </a:r>
            <a:r>
              <a:rPr lang="en-US" sz="2200" dirty="0" err="1">
                <a:solidFill>
                  <a:srgbClr val="00B050"/>
                </a:solidFill>
              </a:rPr>
              <a:t>curX</a:t>
            </a:r>
            <a:r>
              <a:rPr lang="en-US" sz="2200" dirty="0">
                <a:solidFill>
                  <a:srgbClr val="00B050"/>
                </a:solidFill>
              </a:rPr>
              <a:t>=trail[n-1].</a:t>
            </a:r>
            <a:r>
              <a:rPr lang="en-US" sz="2200" dirty="0" err="1">
                <a:solidFill>
                  <a:srgbClr val="00B050"/>
                </a:solidFill>
              </a:rPr>
              <a:t>getRow</a:t>
            </a:r>
            <a:r>
              <a:rPr lang="en-US" sz="22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               </a:t>
            </a:r>
            <a:r>
              <a:rPr lang="en-US" sz="2200" dirty="0" err="1">
                <a:solidFill>
                  <a:srgbClr val="00B050"/>
                </a:solidFill>
              </a:rPr>
              <a:t>curY</a:t>
            </a:r>
            <a:r>
              <a:rPr lang="en-US" sz="2200" dirty="0">
                <a:solidFill>
                  <a:srgbClr val="00B050"/>
                </a:solidFill>
              </a:rPr>
              <a:t>=trail[n-1].</a:t>
            </a:r>
            <a:r>
              <a:rPr lang="en-US" sz="2200" dirty="0" err="1">
                <a:solidFill>
                  <a:srgbClr val="00B050"/>
                </a:solidFill>
              </a:rPr>
              <a:t>getColumn</a:t>
            </a:r>
            <a:r>
              <a:rPr lang="en-US" sz="2200" dirty="0" smtClean="0">
                <a:solidFill>
                  <a:srgbClr val="00B050"/>
                </a:solidFill>
              </a:rPr>
              <a:t>();</a:t>
            </a:r>
            <a:endParaRPr lang="fa-IR" sz="22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fa-IR" sz="2200" dirty="0" smtClean="0"/>
              <a:t>در نهایت انقدر </a:t>
            </a:r>
            <a:r>
              <a:rPr lang="en-US" sz="2200" dirty="0" smtClean="0"/>
              <a:t>trail</a:t>
            </a:r>
            <a:r>
              <a:rPr lang="fa-IR" sz="2200" dirty="0" smtClean="0"/>
              <a:t> را </a:t>
            </a:r>
            <a:r>
              <a:rPr lang="en-US" sz="2200" dirty="0" smtClean="0"/>
              <a:t>pop</a:t>
            </a:r>
            <a:r>
              <a:rPr lang="fa-IR" sz="2200" dirty="0" smtClean="0"/>
              <a:t> میکنیم تا خالی شود و دیگر مارپیچ بدست آمده و فقط باید نمایش داده شود.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</a:t>
            </a:r>
            <a:r>
              <a:rPr lang="en-US" dirty="0"/>
              <a:t>          </a:t>
            </a:r>
          </a:p>
          <a:p>
            <a:pPr marL="0" indent="0" algn="l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حل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fa-IR" sz="2800" dirty="0" smtClean="0"/>
              <a:t>الگوریتم </a:t>
            </a:r>
            <a:r>
              <a:rPr lang="en-US" sz="2800" dirty="0" smtClean="0"/>
              <a:t> DFS</a:t>
            </a:r>
            <a:r>
              <a:rPr lang="fa-IR" sz="2800" dirty="0" smtClean="0"/>
              <a:t> هم بسیار شبیه به الگوریتم اصلی هست با این تفاوت که اینجا به جای پاک و جا به جا کردن دیوارها آنجاهایی که دیوار ندارند را تشخیص داده و به آنجا میرویم و برای اینکه هرجا را چندبار نرویم به عنوان </a:t>
            </a:r>
            <a:r>
              <a:rPr lang="en-US" sz="2800" dirty="0" smtClean="0"/>
              <a:t>visited</a:t>
            </a:r>
            <a:r>
              <a:rPr lang="fa-IR" sz="2800" dirty="0" smtClean="0"/>
              <a:t> مشخصشان میکنیم.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</a:t>
            </a:r>
            <a:endParaRPr lang="en-US" sz="23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sz="2600" dirty="0">
                <a:solidFill>
                  <a:srgbClr val="00B050"/>
                </a:solidFill>
              </a:rPr>
              <a:t>    while(maze[</a:t>
            </a:r>
            <a:r>
              <a:rPr lang="en-US" sz="2600" dirty="0" err="1">
                <a:solidFill>
                  <a:srgbClr val="00B050"/>
                </a:solidFill>
              </a:rPr>
              <a:t>x_target</a:t>
            </a:r>
            <a:r>
              <a:rPr lang="en-US" sz="2600" dirty="0">
                <a:solidFill>
                  <a:srgbClr val="00B050"/>
                </a:solidFill>
              </a:rPr>
              <a:t>][</a:t>
            </a:r>
            <a:r>
              <a:rPr lang="en-US" sz="2600" dirty="0" err="1">
                <a:solidFill>
                  <a:srgbClr val="00B050"/>
                </a:solidFill>
              </a:rPr>
              <a:t>y_target</a:t>
            </a:r>
            <a:r>
              <a:rPr lang="en-US" sz="2600" dirty="0">
                <a:solidFill>
                  <a:srgbClr val="00B050"/>
                </a:solidFill>
              </a:rPr>
              <a:t>].visited() == false) 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---------------------------------------------------</a:t>
            </a:r>
            <a:endParaRPr lang="en-US" sz="2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if(curY1)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if((maze[curX1][curY1-1].</a:t>
            </a:r>
            <a:r>
              <a:rPr lang="en-US" sz="2300" dirty="0" err="1">
                <a:solidFill>
                  <a:srgbClr val="00B050"/>
                </a:solidFill>
              </a:rPr>
              <a:t>getWalls</a:t>
            </a:r>
            <a:r>
              <a:rPr lang="en-US" sz="2300" dirty="0">
                <a:solidFill>
                  <a:srgbClr val="00B050"/>
                </a:solidFill>
              </a:rPr>
              <a:t>() &amp; </a:t>
            </a:r>
            <a:r>
              <a:rPr lang="en-US" sz="2300" u="sng" dirty="0">
                <a:solidFill>
                  <a:srgbClr val="00B050"/>
                </a:solidFill>
              </a:rPr>
              <a:t>Maze</a:t>
            </a:r>
            <a:r>
              <a:rPr lang="en-US" sz="2300" dirty="0">
                <a:solidFill>
                  <a:srgbClr val="00B050"/>
                </a:solidFill>
              </a:rPr>
              <a:t>::</a:t>
            </a:r>
            <a:r>
              <a:rPr lang="en-US" sz="2300" u="sng" dirty="0">
                <a:solidFill>
                  <a:srgbClr val="00B050"/>
                </a:solidFill>
              </a:rPr>
              <a:t>Cell</a:t>
            </a:r>
            <a:r>
              <a:rPr lang="en-US" sz="2300" dirty="0">
                <a:solidFill>
                  <a:srgbClr val="00B050"/>
                </a:solidFill>
              </a:rPr>
              <a:t>::WALL_EAST) == 0 &amp;&amp; maze[curX1][curY1-1].visited() == false)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    live1.push_back(WEST);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if(curY1&lt;COLS-1)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if((maze[curX1][curY1+1].</a:t>
            </a:r>
            <a:r>
              <a:rPr lang="en-US" sz="2300" dirty="0" err="1">
                <a:solidFill>
                  <a:srgbClr val="00B050"/>
                </a:solidFill>
              </a:rPr>
              <a:t>getWalls</a:t>
            </a:r>
            <a:r>
              <a:rPr lang="en-US" sz="2300" dirty="0">
                <a:solidFill>
                  <a:srgbClr val="00B050"/>
                </a:solidFill>
              </a:rPr>
              <a:t>() &amp; </a:t>
            </a:r>
            <a:r>
              <a:rPr lang="en-US" sz="2300" u="sng" dirty="0">
                <a:solidFill>
                  <a:srgbClr val="00B050"/>
                </a:solidFill>
              </a:rPr>
              <a:t>Maze</a:t>
            </a:r>
            <a:r>
              <a:rPr lang="en-US" sz="2300" dirty="0">
                <a:solidFill>
                  <a:srgbClr val="00B050"/>
                </a:solidFill>
              </a:rPr>
              <a:t>::</a:t>
            </a:r>
            <a:r>
              <a:rPr lang="en-US" sz="2300" u="sng" dirty="0">
                <a:solidFill>
                  <a:srgbClr val="00B050"/>
                </a:solidFill>
              </a:rPr>
              <a:t>Cell</a:t>
            </a:r>
            <a:r>
              <a:rPr lang="en-US" sz="2300" dirty="0">
                <a:solidFill>
                  <a:srgbClr val="00B050"/>
                </a:solidFill>
              </a:rPr>
              <a:t>::WALL_WEST) == 0 &amp;&amp; maze[curX1][curY1+1].visited() == false)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    live1.push_back(EAST);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if(curX1)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if((maze[curX1-1][curY1].</a:t>
            </a:r>
            <a:r>
              <a:rPr lang="en-US" sz="2300" dirty="0" err="1">
                <a:solidFill>
                  <a:srgbClr val="00B050"/>
                </a:solidFill>
              </a:rPr>
              <a:t>getWalls</a:t>
            </a:r>
            <a:r>
              <a:rPr lang="en-US" sz="2300" dirty="0">
                <a:solidFill>
                  <a:srgbClr val="00B050"/>
                </a:solidFill>
              </a:rPr>
              <a:t>() &amp; </a:t>
            </a:r>
            <a:r>
              <a:rPr lang="en-US" sz="2300" u="sng" dirty="0">
                <a:solidFill>
                  <a:srgbClr val="00B050"/>
                </a:solidFill>
              </a:rPr>
              <a:t>Maze</a:t>
            </a:r>
            <a:r>
              <a:rPr lang="en-US" sz="2300" dirty="0">
                <a:solidFill>
                  <a:srgbClr val="00B050"/>
                </a:solidFill>
              </a:rPr>
              <a:t>::</a:t>
            </a:r>
            <a:r>
              <a:rPr lang="en-US" sz="2300" u="sng" dirty="0">
                <a:solidFill>
                  <a:srgbClr val="00B050"/>
                </a:solidFill>
              </a:rPr>
              <a:t>Cell</a:t>
            </a:r>
            <a:r>
              <a:rPr lang="en-US" sz="2300" dirty="0">
                <a:solidFill>
                  <a:srgbClr val="00B050"/>
                </a:solidFill>
              </a:rPr>
              <a:t>::WALL_SOUTH) == 0 &amp;&amp; maze[curX1-1][curY1].visited() == false)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    live1.push_back(NORTH);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if(curX1&lt;ROWS-1)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if((maze[curX1+1][curY1].</a:t>
            </a:r>
            <a:r>
              <a:rPr lang="en-US" sz="2300" dirty="0" err="1">
                <a:solidFill>
                  <a:srgbClr val="00B050"/>
                </a:solidFill>
              </a:rPr>
              <a:t>getWalls</a:t>
            </a:r>
            <a:r>
              <a:rPr lang="en-US" sz="2300" dirty="0">
                <a:solidFill>
                  <a:srgbClr val="00B050"/>
                </a:solidFill>
              </a:rPr>
              <a:t>() &amp; </a:t>
            </a:r>
            <a:r>
              <a:rPr lang="en-US" sz="2300" u="sng" dirty="0">
                <a:solidFill>
                  <a:srgbClr val="00B050"/>
                </a:solidFill>
              </a:rPr>
              <a:t>Maze</a:t>
            </a:r>
            <a:r>
              <a:rPr lang="en-US" sz="2300" dirty="0">
                <a:solidFill>
                  <a:srgbClr val="00B050"/>
                </a:solidFill>
              </a:rPr>
              <a:t>::</a:t>
            </a:r>
            <a:r>
              <a:rPr lang="en-US" sz="2300" u="sng" dirty="0">
                <a:solidFill>
                  <a:srgbClr val="00B050"/>
                </a:solidFill>
              </a:rPr>
              <a:t>Cell</a:t>
            </a:r>
            <a:r>
              <a:rPr lang="en-US" sz="2300" dirty="0">
                <a:solidFill>
                  <a:srgbClr val="00B050"/>
                </a:solidFill>
              </a:rPr>
              <a:t>::WALL_NORTH) == 0 &amp;&amp; maze[curX1+1][curY1].visited() == false)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    live1.push_back(SOUTH);</a:t>
            </a:r>
          </a:p>
          <a:p>
            <a:pPr marL="0" indent="0">
              <a:buNone/>
            </a:pPr>
            <a:endParaRPr lang="fa-I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a-IR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a-I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 rt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7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ادامه </a:t>
            </a:r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else if(live1.size() &gt; 1){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for (</a:t>
            </a:r>
            <a:r>
              <a:rPr lang="en-US" sz="1400" u="sng" dirty="0" err="1">
                <a:solidFill>
                  <a:srgbClr val="00B050"/>
                </a:solidFill>
              </a:rPr>
              <a:t>size_t</a:t>
            </a:r>
            <a:r>
              <a:rPr lang="en-US" sz="1400" dirty="0">
                <a:solidFill>
                  <a:srgbClr val="00B050"/>
                </a:solidFill>
              </a:rPr>
              <a:t> </a:t>
            </a:r>
            <a:r>
              <a:rPr lang="en-US" sz="1400" dirty="0" err="1">
                <a:solidFill>
                  <a:srgbClr val="00B050"/>
                </a:solidFill>
              </a:rPr>
              <a:t>i</a:t>
            </a:r>
            <a:r>
              <a:rPr lang="en-US" sz="1400" dirty="0">
                <a:solidFill>
                  <a:srgbClr val="00B050"/>
                </a:solidFill>
              </a:rPr>
              <a:t> = 0; </a:t>
            </a:r>
            <a:r>
              <a:rPr lang="en-US" sz="1400" dirty="0" err="1">
                <a:solidFill>
                  <a:srgbClr val="00B050"/>
                </a:solidFill>
              </a:rPr>
              <a:t>i</a:t>
            </a:r>
            <a:r>
              <a:rPr lang="en-US" sz="1400" dirty="0">
                <a:solidFill>
                  <a:srgbClr val="00B050"/>
                </a:solidFill>
              </a:rPr>
              <a:t> &lt; live1.size(); </a:t>
            </a:r>
            <a:r>
              <a:rPr lang="en-US" sz="1400" dirty="0" err="1">
                <a:solidFill>
                  <a:srgbClr val="00B050"/>
                </a:solidFill>
              </a:rPr>
              <a:t>i</a:t>
            </a:r>
            <a:r>
              <a:rPr lang="en-US" sz="1400" dirty="0">
                <a:solidFill>
                  <a:srgbClr val="00B05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switch(live1[</a:t>
            </a:r>
            <a:r>
              <a:rPr lang="en-US" sz="1400" dirty="0" err="1">
                <a:solidFill>
                  <a:srgbClr val="00B050"/>
                </a:solidFill>
              </a:rPr>
              <a:t>i</a:t>
            </a:r>
            <a:r>
              <a:rPr lang="en-US" sz="1400" dirty="0">
                <a:solidFill>
                  <a:srgbClr val="00B050"/>
                </a:solidFill>
              </a:rPr>
              <a:t>])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case 0: //NORTH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    maze[--curX1][curY1].</a:t>
            </a:r>
            <a:r>
              <a:rPr lang="en-US" sz="1400" dirty="0" err="1">
                <a:solidFill>
                  <a:srgbClr val="00B050"/>
                </a:solidFill>
              </a:rPr>
              <a:t>setVisited</a:t>
            </a:r>
            <a:r>
              <a:rPr lang="en-US" sz="1400" dirty="0">
                <a:solidFill>
                  <a:srgbClr val="00B05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    break;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case 1: //SOUTH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    maze[++curX1][curY1].</a:t>
            </a:r>
            <a:r>
              <a:rPr lang="en-US" sz="1400" dirty="0" err="1">
                <a:solidFill>
                  <a:srgbClr val="00B050"/>
                </a:solidFill>
              </a:rPr>
              <a:t>setVisited</a:t>
            </a:r>
            <a:r>
              <a:rPr lang="en-US" sz="1400" dirty="0">
                <a:solidFill>
                  <a:srgbClr val="00B05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    break;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case 2: //EAST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    maze[curX1][++curY1].</a:t>
            </a:r>
            <a:r>
              <a:rPr lang="en-US" sz="1400" dirty="0" err="1">
                <a:solidFill>
                  <a:srgbClr val="00B050"/>
                </a:solidFill>
              </a:rPr>
              <a:t>setVisited</a:t>
            </a:r>
            <a:r>
              <a:rPr lang="en-US" sz="1400" dirty="0">
                <a:solidFill>
                  <a:srgbClr val="00B05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    break;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case 3: //WEST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    maze[curX1][--curY1].</a:t>
            </a:r>
            <a:r>
              <a:rPr lang="en-US" sz="1400" dirty="0" err="1">
                <a:solidFill>
                  <a:srgbClr val="00B050"/>
                </a:solidFill>
              </a:rPr>
              <a:t>setVisited</a:t>
            </a:r>
            <a:r>
              <a:rPr lang="en-US" sz="1400" dirty="0">
                <a:solidFill>
                  <a:srgbClr val="00B05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        break;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    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trail1.push_back(maze[curX1][curY1]);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    break;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               }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50869"/>
            <a:ext cx="5384800" cy="407529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/>
              <a:t>برای </a:t>
            </a:r>
            <a:r>
              <a:rPr lang="fa-IR" sz="2400" dirty="0"/>
              <a:t>سلول­هایی که می­توانییم به آن­ها برویم دو حالت در نظر می­گیریم </a:t>
            </a:r>
            <a:r>
              <a:rPr lang="fa-IR" sz="2400" dirty="0" smtClean="0"/>
              <a:t>اگر </a:t>
            </a:r>
            <a:r>
              <a:rPr lang="fa-IR" sz="2400" dirty="0"/>
              <a:t>فقط </a:t>
            </a:r>
            <a:r>
              <a:rPr lang="fa-IR" sz="2400" dirty="0" smtClean="0"/>
              <a:t>یک </a:t>
            </a:r>
            <a:r>
              <a:rPr lang="fa-IR" sz="2400" dirty="0"/>
              <a:t>سلول باشد و اگر بیش از </a:t>
            </a:r>
            <a:r>
              <a:rPr lang="fa-IR" sz="2400" dirty="0" smtClean="0"/>
              <a:t>یک </a:t>
            </a:r>
            <a:r>
              <a:rPr lang="fa-IR" sz="2400" dirty="0"/>
              <a:t>باشد اگر دو تا باشد باید یکی را آنقدر ادامه دهد تا به بنبست بخورد بعد شروع به پاک کردن می­کند تا دوباره به جایی که دو انتخاب داشته باز گردد و آنجا راه جدیدی را طی می­کند</a:t>
            </a:r>
            <a:r>
              <a:rPr lang="fa-IR" sz="2400" dirty="0" smtClean="0"/>
              <a:t>. و همینگونه ادامه میدهد.</a:t>
            </a:r>
            <a:endParaRPr lang="en-US" sz="2400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697" y="1600201"/>
            <a:ext cx="11229703" cy="4525963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/>
              <a:t>در الگوریتم </a:t>
            </a:r>
            <a:r>
              <a:rPr lang="en-US" sz="2800" dirty="0"/>
              <a:t>BFS</a:t>
            </a:r>
            <a:r>
              <a:rPr lang="fa-IR" sz="2800" dirty="0"/>
              <a:t> همانطور که بیشتر استفاده می­شود از </a:t>
            </a:r>
            <a:r>
              <a:rPr lang="en-US" sz="2800" dirty="0"/>
              <a:t>queue</a:t>
            </a:r>
            <a:r>
              <a:rPr lang="fa-IR" sz="2800" dirty="0"/>
              <a:t> استفاده شده که هر سلول را در خود ذخیره می­کند بعد سلول­های قابل دستیابی آن را پیدا کرده و در </a:t>
            </a:r>
            <a:r>
              <a:rPr lang="en-US" sz="2800" dirty="0"/>
              <a:t>queue</a:t>
            </a:r>
            <a:r>
              <a:rPr lang="fa-IR" sz="2800" dirty="0"/>
              <a:t> ذخیره می­کند ولی سلول اولیه </a:t>
            </a:r>
            <a:r>
              <a:rPr lang="fa-IR" sz="2800" dirty="0" smtClean="0"/>
              <a:t>ر</a:t>
            </a:r>
            <a:r>
              <a:rPr lang="fa-IR" sz="2800" dirty="0"/>
              <a:t>ا</a:t>
            </a:r>
            <a:r>
              <a:rPr lang="fa-IR" sz="2800" dirty="0" smtClean="0"/>
              <a:t> </a:t>
            </a:r>
            <a:r>
              <a:rPr lang="fa-IR" sz="2800" dirty="0"/>
              <a:t>پاک می­کند و در حلقه </a:t>
            </a:r>
            <a:r>
              <a:rPr lang="en-US" sz="2800" dirty="0"/>
              <a:t>for</a:t>
            </a:r>
            <a:r>
              <a:rPr lang="fa-IR" sz="2800" dirty="0"/>
              <a:t> به ترتیب برای تمام سلول­های ذخیره شده در </a:t>
            </a:r>
            <a:r>
              <a:rPr lang="en-US" sz="2800" dirty="0"/>
              <a:t>queue</a:t>
            </a:r>
            <a:r>
              <a:rPr lang="fa-IR" sz="2800" dirty="0"/>
              <a:t> اینکار را تکرار می­کند. برای مسیرهایی که می­تواند برود هم در حلقه </a:t>
            </a:r>
            <a:r>
              <a:rPr lang="en-US" sz="2800" dirty="0"/>
              <a:t>for</a:t>
            </a:r>
            <a:r>
              <a:rPr lang="fa-IR" sz="2800" dirty="0"/>
              <a:t> دو حالت در نظر گرفته شده اگر یک مسیر داشت مانند الگوریتم­های بالا عمل کند ولی اگر بیش از دو مسیر داشت ابتدا به یک مسیر می­رود آن را در </a:t>
            </a:r>
            <a:r>
              <a:rPr lang="en-US" sz="2800" dirty="0"/>
              <a:t>queue</a:t>
            </a:r>
            <a:r>
              <a:rPr lang="fa-IR" sz="2800" dirty="0"/>
              <a:t> و </a:t>
            </a:r>
            <a:r>
              <a:rPr lang="en-US" sz="2800" dirty="0"/>
              <a:t>trail</a:t>
            </a:r>
            <a:r>
              <a:rPr lang="fa-IR" sz="2800" dirty="0"/>
              <a:t>(آنکه مسیر کلی را ذخیره می­کند) دخیره کرد و بعد دوباره به سلول بعد باز می­گردد و از آن سلول مسیرهای دیگر را هم به همین ترتیب چک می­کند.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ادامه </a:t>
            </a:r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</a:t>
            </a:r>
            <a:r>
              <a:rPr lang="en-US" sz="2000" dirty="0" smtClean="0">
                <a:solidFill>
                  <a:srgbClr val="00B050"/>
                </a:solidFill>
              </a:rPr>
              <a:t>1-</a:t>
            </a:r>
            <a:r>
              <a:rPr lang="en-US" sz="2000" dirty="0">
                <a:solidFill>
                  <a:srgbClr val="00B050"/>
                </a:solidFill>
              </a:rPr>
              <a:t>   for(</a:t>
            </a:r>
            <a:r>
              <a:rPr lang="en-US" sz="2000" u="sng" dirty="0" err="1">
                <a:solidFill>
                  <a:srgbClr val="00B050"/>
                </a:solidFill>
              </a:rPr>
              <a:t>size_t</a:t>
            </a:r>
            <a:r>
              <a:rPr lang="en-US" sz="2000" dirty="0">
                <a:solidFill>
                  <a:srgbClr val="00B050"/>
                </a:solidFill>
              </a:rPr>
              <a:t> j = 0; j &lt; </a:t>
            </a:r>
            <a:r>
              <a:rPr lang="en-US" sz="2000" dirty="0" err="1">
                <a:solidFill>
                  <a:srgbClr val="00B050"/>
                </a:solidFill>
              </a:rPr>
              <a:t>queue.size</a:t>
            </a:r>
            <a:r>
              <a:rPr lang="en-US" sz="2000" dirty="0">
                <a:solidFill>
                  <a:srgbClr val="00B050"/>
                </a:solidFill>
              </a:rPr>
              <a:t>(); </a:t>
            </a:r>
            <a:r>
              <a:rPr lang="en-US" sz="2000" dirty="0" err="1">
                <a:solidFill>
                  <a:srgbClr val="00B050"/>
                </a:solidFill>
              </a:rPr>
              <a:t>j++</a:t>
            </a:r>
            <a:r>
              <a:rPr lang="en-US" sz="2000" dirty="0">
                <a:solidFill>
                  <a:srgbClr val="00B050"/>
                </a:solidFill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    curX1 = </a:t>
            </a:r>
            <a:r>
              <a:rPr lang="en-US" sz="2000" dirty="0" err="1">
                <a:solidFill>
                  <a:srgbClr val="00B050"/>
                </a:solidFill>
              </a:rPr>
              <a:t>queue.front</a:t>
            </a:r>
            <a:r>
              <a:rPr lang="en-US" sz="2000" dirty="0">
                <a:solidFill>
                  <a:srgbClr val="00B050"/>
                </a:solidFill>
              </a:rPr>
              <a:t>().</a:t>
            </a:r>
            <a:r>
              <a:rPr lang="en-US" sz="2000" dirty="0" err="1">
                <a:solidFill>
                  <a:srgbClr val="00B050"/>
                </a:solidFill>
              </a:rPr>
              <a:t>getRow</a:t>
            </a:r>
            <a:r>
              <a:rPr lang="en-US" sz="20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    curY1 = </a:t>
            </a:r>
            <a:r>
              <a:rPr lang="en-US" sz="2000" dirty="0" err="1">
                <a:solidFill>
                  <a:srgbClr val="00B050"/>
                </a:solidFill>
              </a:rPr>
              <a:t>queue.front</a:t>
            </a:r>
            <a:r>
              <a:rPr lang="en-US" sz="2000" dirty="0">
                <a:solidFill>
                  <a:srgbClr val="00B050"/>
                </a:solidFill>
              </a:rPr>
              <a:t>().</a:t>
            </a:r>
            <a:r>
              <a:rPr lang="en-US" sz="2000" dirty="0" err="1">
                <a:solidFill>
                  <a:srgbClr val="00B050"/>
                </a:solidFill>
              </a:rPr>
              <a:t>getColumn</a:t>
            </a:r>
            <a:r>
              <a:rPr lang="en-US" sz="2000" dirty="0" smtClean="0">
                <a:solidFill>
                  <a:srgbClr val="00B050"/>
                </a:solidFill>
              </a:rPr>
              <a:t>();</a:t>
            </a:r>
            <a:endParaRPr lang="fa-IR" sz="20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</a:t>
            </a:r>
            <a:endParaRPr lang="fa-I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a-IR" sz="1700" dirty="0" smtClean="0">
                <a:solidFill>
                  <a:srgbClr val="00B050"/>
                </a:solidFill>
              </a:rPr>
              <a:t>حالت دوم</a:t>
            </a:r>
            <a:r>
              <a:rPr lang="en-US" sz="1700" dirty="0">
                <a:solidFill>
                  <a:srgbClr val="00B050"/>
                </a:solidFill>
              </a:rPr>
              <a:t>  </a:t>
            </a:r>
            <a:r>
              <a:rPr lang="fa-IR" sz="1700" dirty="0" smtClean="0">
                <a:solidFill>
                  <a:srgbClr val="00B050"/>
                </a:solidFill>
              </a:rPr>
              <a:t>  </a:t>
            </a:r>
            <a:r>
              <a:rPr lang="en-US" sz="1700" dirty="0" smtClean="0">
                <a:solidFill>
                  <a:srgbClr val="00B050"/>
                </a:solidFill>
              </a:rPr>
              <a:t>else</a:t>
            </a:r>
            <a:r>
              <a:rPr lang="en-US" sz="1700" dirty="0">
                <a:solidFill>
                  <a:srgbClr val="00B050"/>
                </a:solidFill>
              </a:rPr>
              <a:t> if(live1.size() &gt; 1){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</a:rPr>
              <a:t>                        switch(live1[</a:t>
            </a:r>
            <a:r>
              <a:rPr lang="en-US" sz="1700" dirty="0" err="1">
                <a:solidFill>
                  <a:srgbClr val="00B050"/>
                </a:solidFill>
              </a:rPr>
              <a:t>i</a:t>
            </a:r>
            <a:r>
              <a:rPr lang="en-US" sz="1700" dirty="0">
                <a:solidFill>
                  <a:srgbClr val="00B050"/>
                </a:solidFill>
              </a:rPr>
              <a:t>]){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</a:rPr>
              <a:t>                            case 0: //NORTH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</a:rPr>
              <a:t>                                maze[--curX1][curY1].</a:t>
            </a:r>
            <a:r>
              <a:rPr lang="en-US" sz="1700" dirty="0" err="1">
                <a:solidFill>
                  <a:srgbClr val="00B050"/>
                </a:solidFill>
              </a:rPr>
              <a:t>setVisited</a:t>
            </a:r>
            <a:r>
              <a:rPr lang="en-US" sz="1700" dirty="0">
                <a:solidFill>
                  <a:srgbClr val="00B05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</a:rPr>
              <a:t>                                trail1.push_back(maze[curX1][curY1]);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</a:rPr>
              <a:t>                                </a:t>
            </a:r>
            <a:r>
              <a:rPr lang="en-US" sz="1700" dirty="0" err="1">
                <a:solidFill>
                  <a:srgbClr val="00B050"/>
                </a:solidFill>
              </a:rPr>
              <a:t>queue.push</a:t>
            </a:r>
            <a:r>
              <a:rPr lang="en-US" sz="1700" dirty="0">
                <a:solidFill>
                  <a:srgbClr val="00B050"/>
                </a:solidFill>
              </a:rPr>
              <a:t>(maze[curX1][curY1]);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</a:rPr>
              <a:t>                                curX1++;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B050"/>
                </a:solidFill>
              </a:rPr>
              <a:t>                                break;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dirty="0" smtClean="0"/>
              <a:t>2-</a:t>
            </a:r>
            <a:r>
              <a:rPr lang="en-US" sz="2800" dirty="0" smtClean="0"/>
              <a:t> </a:t>
            </a:r>
            <a:r>
              <a:rPr lang="fa-IR" sz="2800" dirty="0"/>
              <a:t>مسیرهای ممکن را برای این سلول بدست می آورد</a:t>
            </a:r>
            <a:r>
              <a:rPr lang="fa-IR" sz="2800" dirty="0" smtClean="0"/>
              <a:t>.</a:t>
            </a:r>
          </a:p>
          <a:p>
            <a:pPr marL="0" indent="0" algn="r" rtl="1">
              <a:buNone/>
            </a:pPr>
            <a:r>
              <a:rPr lang="fa-IR" sz="2800" dirty="0" smtClean="0"/>
              <a:t>3- مسیرهای ممکن را درحلقه </a:t>
            </a:r>
            <a:r>
              <a:rPr lang="en-US" sz="2800" dirty="0" smtClean="0"/>
              <a:t>for</a:t>
            </a:r>
            <a:r>
              <a:rPr lang="fa-IR" sz="2800" dirty="0" smtClean="0"/>
              <a:t> بررسی میکند.(در دو حالت)</a:t>
            </a:r>
          </a:p>
          <a:p>
            <a:pPr marL="0" indent="0" algn="r" rtl="1">
              <a:buNone/>
            </a:pPr>
            <a:r>
              <a:rPr lang="fa-IR" sz="2800" dirty="0" smtClean="0"/>
              <a:t>4- بعد از بیرو آمدن از حلقه (1) اولین المان را </a:t>
            </a:r>
            <a:r>
              <a:rPr lang="en-US" sz="2800" dirty="0" smtClean="0"/>
              <a:t>pop</a:t>
            </a:r>
            <a:r>
              <a:rPr lang="fa-IR" sz="2800" dirty="0" smtClean="0"/>
              <a:t> میکند.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rgbClr val="00B050"/>
                </a:solidFill>
              </a:rPr>
              <a:t>queue.pop</a:t>
            </a:r>
            <a:r>
              <a:rPr lang="en-US" sz="2800" dirty="0">
                <a:solidFill>
                  <a:srgbClr val="00B050"/>
                </a:solidFill>
              </a:rPr>
              <a:t>();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/>
              <a:t>همینطور  برای ارتباط بهتر با کاربر یه سری پیام هایی نمایش داده میشود که با استفاده از کد </a:t>
            </a:r>
            <a:r>
              <a:rPr lang="en-US" sz="3200" dirty="0" smtClean="0"/>
              <a:t>ANSI</a:t>
            </a:r>
            <a:r>
              <a:rPr lang="fa-IR" sz="3200" dirty="0" smtClean="0"/>
              <a:t> با رنگهای متفاوت نمایش داده شده اند.</a:t>
            </a:r>
          </a:p>
          <a:p>
            <a:pPr algn="r" rtl="1"/>
            <a:endParaRPr lang="fa-IR" sz="3200" dirty="0" smtClean="0"/>
          </a:p>
          <a:p>
            <a:pPr algn="r" rtl="1"/>
            <a:r>
              <a:rPr lang="fa-IR" sz="3200" dirty="0" smtClean="0"/>
              <a:t>همینطور برای کاهش سرعت بین این پیام ها و نمایش مارپیچ و بعد هم حل آن از </a:t>
            </a:r>
            <a:r>
              <a:rPr lang="en-US" sz="3200" dirty="0" err="1" smtClean="0"/>
              <a:t>usleep</a:t>
            </a:r>
            <a:r>
              <a:rPr lang="en-US" sz="3200" dirty="0" smtClean="0"/>
              <a:t>()</a:t>
            </a:r>
            <a:r>
              <a:rPr lang="fa-IR" sz="3200" dirty="0" smtClean="0"/>
              <a:t> استفاده شده که وقفه بیاندازد.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01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6" y="365759"/>
            <a:ext cx="5394959" cy="6244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5" y="365759"/>
            <a:ext cx="5721534" cy="62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051" y="2965269"/>
            <a:ext cx="5140330" cy="1018902"/>
          </a:xfrm>
        </p:spPr>
        <p:txBody>
          <a:bodyPr/>
          <a:lstStyle/>
          <a:p>
            <a:pPr marL="0" indent="0" algn="ctr">
              <a:buNone/>
            </a:pPr>
            <a:r>
              <a:rPr lang="fa-IR" dirty="0" smtClean="0"/>
              <a:t>ممنون از توجهتون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/>
              <a:t>هدف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737" y="2978331"/>
            <a:ext cx="8608423" cy="3504766"/>
          </a:xfrm>
        </p:spPr>
        <p:txBody>
          <a:bodyPr>
            <a:normAutofit/>
          </a:bodyPr>
          <a:lstStyle/>
          <a:p>
            <a:pPr marL="533386" lvl="1" indent="0" algn="r" rtl="1">
              <a:buNone/>
            </a:pPr>
            <a:r>
              <a:rPr lang="fa-IR" sz="2800" dirty="0" smtClean="0"/>
              <a:t>قرار است یک تولید کنند مارپیچ و همینطور حل کننده آن را برنامه نویسی کنیم.</a:t>
            </a:r>
          </a:p>
          <a:p>
            <a:pPr marL="533386" lvl="1" indent="0" algn="r" rtl="1">
              <a:buNone/>
            </a:pPr>
            <a:r>
              <a:rPr lang="fa-IR" sz="2800" dirty="0" smtClean="0"/>
              <a:t>ابعاد این مارپیچ توسط کاربر تعیین میشود.</a:t>
            </a:r>
          </a:p>
          <a:p>
            <a:pPr marL="533386" lvl="1" indent="0" algn="r" rtl="1">
              <a:buNone/>
            </a:pPr>
            <a:r>
              <a:rPr lang="fa-IR" sz="2800" dirty="0" smtClean="0"/>
              <a:t>الگوریتم حل آن هم </a:t>
            </a:r>
            <a:r>
              <a:rPr lang="en-US" sz="2800" dirty="0" smtClean="0"/>
              <a:t>DFS</a:t>
            </a:r>
            <a:r>
              <a:rPr lang="fa-IR" sz="2800" dirty="0" smtClean="0"/>
              <a:t> و </a:t>
            </a:r>
            <a:r>
              <a:rPr lang="en-US" sz="2800" dirty="0" smtClean="0"/>
              <a:t>BFS</a:t>
            </a:r>
            <a:r>
              <a:rPr lang="fa-IR" sz="2800" dirty="0" smtClean="0"/>
              <a:t> در نظر گرفته شده بود.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71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/>
              <a:t>تولید کننده مارپیچ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الگوریتم مورد استفاده در این کد به صورت زیر است: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2069" y="2651759"/>
            <a:ext cx="4127862" cy="33702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32069" y="3285811"/>
            <a:ext cx="4140926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32069" y="3988287"/>
            <a:ext cx="4140926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19005" y="4666882"/>
            <a:ext cx="4140926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19005" y="5383379"/>
            <a:ext cx="4140926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61562" y="2666476"/>
            <a:ext cx="13062" cy="335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7178" y="2645728"/>
            <a:ext cx="13062" cy="335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35783" y="2645729"/>
            <a:ext cx="13062" cy="335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41326" y="2645730"/>
            <a:ext cx="13062" cy="335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80114" y="2233749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90160" y="2230396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74079" y="2199156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93822" y="2194279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72101" y="2199156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35827" y="2781042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33651" y="3430581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27119" y="4109176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35827" y="4894767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31473" y="5539749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04608" y="2261573"/>
            <a:ext cx="1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75516" y="4125860"/>
            <a:ext cx="2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5119008" y="2261573"/>
            <a:ext cx="2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87411" y="2221471"/>
            <a:ext cx="2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76653" y="3498212"/>
            <a:ext cx="28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4237" y="2213045"/>
            <a:ext cx="1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7055" y="4871903"/>
            <a:ext cx="34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57055" y="2819069"/>
            <a:ext cx="1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13565" y="2227508"/>
            <a:ext cx="1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64132" y="5588795"/>
            <a:ext cx="4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/>
              <p14:cNvContentPartPr/>
              <p14:nvPr/>
            </p14:nvContentPartPr>
            <p14:xfrm>
              <a:off x="4454486" y="2939194"/>
              <a:ext cx="3462120" cy="12542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0366" y="2915074"/>
                <a:ext cx="351036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4436486" y="3631474"/>
              <a:ext cx="3369240" cy="15300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2366" y="3607354"/>
                <a:ext cx="3417480" cy="15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5" name="Ink 64"/>
              <p14:cNvContentPartPr/>
              <p14:nvPr/>
            </p14:nvContentPartPr>
            <p14:xfrm>
              <a:off x="4402286" y="2718154"/>
              <a:ext cx="3541320" cy="32126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8166" y="2694034"/>
                <a:ext cx="3589560" cy="32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/>
              <p14:cNvContentPartPr/>
              <p14:nvPr/>
            </p14:nvContentPartPr>
            <p14:xfrm>
              <a:off x="4388966" y="3592234"/>
              <a:ext cx="2090520" cy="836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4846" y="3568114"/>
                <a:ext cx="2138760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/>
              <p14:cNvContentPartPr/>
              <p14:nvPr/>
            </p14:nvContentPartPr>
            <p14:xfrm>
              <a:off x="4204286" y="4467394"/>
              <a:ext cx="420480" cy="7974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0166" y="4443274"/>
                <a:ext cx="4687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Ink 82"/>
              <p14:cNvContentPartPr/>
              <p14:nvPr/>
            </p14:nvContentPartPr>
            <p14:xfrm>
              <a:off x="4532966" y="5107474"/>
              <a:ext cx="3292200" cy="66204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8846" y="5083354"/>
                <a:ext cx="3340440" cy="7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6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338252"/>
            <a:ext cx="5146766" cy="4023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689566" y="2873674"/>
              <a:ext cx="2482200" cy="621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686" y="2789794"/>
                <a:ext cx="264996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3931766" y="4094074"/>
              <a:ext cx="3279240" cy="66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7886" y="4010194"/>
                <a:ext cx="3447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4754726" y="5428234"/>
              <a:ext cx="3214080" cy="97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0846" y="5344354"/>
                <a:ext cx="3381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/>
              <p14:cNvContentPartPr/>
              <p14:nvPr/>
            </p14:nvContentPartPr>
            <p14:xfrm>
              <a:off x="4741766" y="4793914"/>
              <a:ext cx="1724760" cy="55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7886" y="4710034"/>
                <a:ext cx="1892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7276166" y="4767994"/>
              <a:ext cx="692640" cy="65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92286" y="4684114"/>
                <a:ext cx="86040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7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03" y="2347912"/>
            <a:ext cx="5107577" cy="3886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4036526" y="4193434"/>
              <a:ext cx="3945240" cy="1637177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646" y="4109559"/>
                <a:ext cx="4113000" cy="1804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4859486" y="5283874"/>
              <a:ext cx="3122280" cy="120137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5606" y="5200066"/>
                <a:ext cx="3290040" cy="28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/>
              <p14:cNvContentPartPr/>
              <p14:nvPr/>
            </p14:nvContentPartPr>
            <p14:xfrm>
              <a:off x="4049486" y="3983194"/>
              <a:ext cx="3174480" cy="105017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5606" y="3899396"/>
                <a:ext cx="3342240" cy="272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/>
              <p14:cNvContentPartPr/>
              <p14:nvPr/>
            </p14:nvContentPartPr>
            <p14:xfrm>
              <a:off x="4061006" y="2847754"/>
              <a:ext cx="3855600" cy="1659137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7126" y="2763879"/>
                <a:ext cx="4023360" cy="18268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3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کد تولید کننده مارپیچ:</a:t>
            </a:r>
          </a:p>
          <a:p>
            <a:pPr marL="0" indent="0" algn="r" rtl="1">
              <a:buNone/>
            </a:pPr>
            <a:r>
              <a:rPr lang="fa-IR" dirty="0" smtClean="0"/>
              <a:t>این کد در یک </a:t>
            </a:r>
            <a:r>
              <a:rPr lang="en-US" dirty="0" smtClean="0"/>
              <a:t>Nested classes</a:t>
            </a:r>
            <a:r>
              <a:rPr lang="fa-IR" dirty="0" smtClean="0"/>
              <a:t> تعریف شده به این صورت که یک کلاس درونی </a:t>
            </a:r>
            <a:r>
              <a:rPr lang="en-US" dirty="0" smtClean="0"/>
              <a:t>Cell</a:t>
            </a:r>
            <a:r>
              <a:rPr lang="fa-IR" dirty="0" smtClean="0"/>
              <a:t> داریم و کلاس اصلی </a:t>
            </a:r>
            <a:r>
              <a:rPr lang="en-US" dirty="0" smtClean="0"/>
              <a:t>Maze</a:t>
            </a:r>
            <a:r>
              <a:rPr lang="fa-IR" dirty="0"/>
              <a:t> </a:t>
            </a:r>
            <a:endParaRPr lang="fa-IR" dirty="0" smtClean="0"/>
          </a:p>
          <a:p>
            <a:pPr marL="0" indent="0" algn="r" rtl="1">
              <a:buNone/>
            </a:pPr>
            <a:r>
              <a:rPr lang="fa-IR" dirty="0" smtClean="0"/>
              <a:t>در کلاس </a:t>
            </a:r>
            <a:r>
              <a:rPr lang="en-US" dirty="0" smtClean="0"/>
              <a:t>Cell</a:t>
            </a:r>
            <a:r>
              <a:rPr lang="fa-IR" dirty="0" smtClean="0"/>
              <a:t> یه سرس از تابع های مورد نیاز برای کار کرد هر کدام از مربع های کوچک که در شکل قبل هم دیدیم نوشته شده.</a:t>
            </a:r>
          </a:p>
          <a:p>
            <a:pPr marL="0" indent="0" algn="r" rtl="1">
              <a:buNone/>
            </a:pPr>
            <a:r>
              <a:rPr lang="fa-IR" dirty="0" smtClean="0"/>
              <a:t>در کلاس </a:t>
            </a:r>
            <a:r>
              <a:rPr lang="en-US" dirty="0" smtClean="0"/>
              <a:t>Maze</a:t>
            </a:r>
            <a:r>
              <a:rPr lang="fa-IR" dirty="0" smtClean="0"/>
              <a:t> هم به کمک کلاس </a:t>
            </a:r>
            <a:r>
              <a:rPr lang="en-US" dirty="0" smtClean="0"/>
              <a:t>Cell</a:t>
            </a:r>
            <a:r>
              <a:rPr lang="fa-IR" dirty="0" smtClean="0"/>
              <a:t> خود </a:t>
            </a:r>
            <a:r>
              <a:rPr lang="en-US" dirty="0" smtClean="0"/>
              <a:t>Maze</a:t>
            </a:r>
            <a:r>
              <a:rPr lang="fa-IR" dirty="0" smtClean="0"/>
              <a:t> طراحی و نمایش داده میشود.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کلاس  </a:t>
            </a:r>
            <a:r>
              <a:rPr lang="en-US" dirty="0"/>
              <a:t>Cell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 err="1">
                <a:solidFill>
                  <a:srgbClr val="00B050"/>
                </a:solidFill>
              </a:rPr>
              <a:t>enum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u="sng" dirty="0">
                <a:solidFill>
                  <a:srgbClr val="00B050"/>
                </a:solidFill>
              </a:rPr>
              <a:t>WALL</a:t>
            </a:r>
            <a:r>
              <a:rPr lang="en-US" sz="1800" dirty="0">
                <a:solidFill>
                  <a:srgbClr val="00B050"/>
                </a:solidFill>
              </a:rPr>
              <a:t> { WALL_NORTH = 0x0008, WALL_EAST = 0x0004,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WALL_SOUTH  = 0x0002, WALL_WEST = 0x0001,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WALL_ALL = 0x000f, WALL_NONE = 0x0000 </a:t>
            </a:r>
            <a:r>
              <a:rPr lang="en-US" sz="1800" dirty="0" smtClean="0">
                <a:solidFill>
                  <a:srgbClr val="00B050"/>
                </a:solidFill>
              </a:rPr>
              <a:t>};</a:t>
            </a:r>
          </a:p>
          <a:p>
            <a:pPr marL="0" indent="0" algn="r" rtl="1">
              <a:buNone/>
            </a:pPr>
            <a:r>
              <a:rPr lang="fa-IR" sz="1800" dirty="0" smtClean="0"/>
              <a:t>اول از همه متغیرهای بالا را تعریف میکنیم که با آن ها تعداد دیوارها و اینکه هر سلول کدام دیوار را دارد مشخص میکنیم.</a:t>
            </a:r>
          </a:p>
          <a:p>
            <a:pPr marL="0" indent="0" algn="r" rtl="1">
              <a:buNone/>
            </a:pPr>
            <a:r>
              <a:rPr lang="fa-IR" sz="1800" dirty="0" smtClean="0"/>
              <a:t>یک تابع </a:t>
            </a:r>
            <a:r>
              <a:rPr lang="en-US" sz="1800" dirty="0" err="1" smtClean="0"/>
              <a:t>init</a:t>
            </a:r>
            <a:r>
              <a:rPr lang="fa-IR" sz="1800" dirty="0" smtClean="0"/>
              <a:t> داریم که در واقع به کمک کانستراکتورها مقداردهی متغیرها را برای ما انجام میدهد.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B050"/>
                </a:solidFill>
              </a:rPr>
              <a:t>bool</a:t>
            </a:r>
            <a:r>
              <a:rPr lang="en-US" sz="1800" dirty="0">
                <a:solidFill>
                  <a:srgbClr val="00B050"/>
                </a:solidFill>
              </a:rPr>
              <a:t> visited() 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B050"/>
                </a:solidFill>
              </a:rPr>
              <a:t>void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setVisited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bool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v</a:t>
            </a:r>
            <a:r>
              <a:rPr lang="en-US" sz="1800" dirty="0">
                <a:solidFill>
                  <a:srgbClr val="00B050"/>
                </a:solidFill>
              </a:rPr>
              <a:t> = true);</a:t>
            </a:r>
          </a:p>
          <a:p>
            <a:pPr marL="0" indent="0" algn="r" rtl="1">
              <a:buNone/>
            </a:pPr>
            <a:r>
              <a:rPr lang="fa-IR" sz="1800" dirty="0" smtClean="0"/>
              <a:t>این دو تابع مشخص میکنند آیا یک سلول بازدید شده یا نه.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B050"/>
                </a:solidFill>
              </a:rPr>
              <a:t>void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removeWall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w</a:t>
            </a:r>
            <a:r>
              <a:rPr lang="en-US" sz="1800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i="1" dirty="0" err="1" smtClean="0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 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B050"/>
                </a:solidFill>
              </a:rPr>
              <a:t>void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setWalls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w</a:t>
            </a:r>
            <a:r>
              <a:rPr lang="en-US" sz="1800" dirty="0" smtClean="0">
                <a:solidFill>
                  <a:srgbClr val="00B050"/>
                </a:solidFill>
              </a:rPr>
              <a:t>);</a:t>
            </a:r>
            <a:endParaRPr lang="fa-IR" sz="18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fa-IR" sz="1800" dirty="0" smtClean="0"/>
              <a:t>با استفاده از این توابع در صورت نیاز دیوار یک سلول را حذف کرده یا از اینکه سلول کدام دیوارها را دارد یا برای اضافه کردن دیوار استفاده میکنیم. 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>
                <a:solidFill>
                  <a:srgbClr val="00B050"/>
                </a:solidFill>
              </a:rPr>
              <a:t>void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setPosition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r</a:t>
            </a:r>
            <a:r>
              <a:rPr lang="en-US" sz="1800" dirty="0">
                <a:solidFill>
                  <a:srgbClr val="00B050"/>
                </a:solidFill>
              </a:rPr>
              <a:t>, 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c</a:t>
            </a:r>
            <a:r>
              <a:rPr lang="en-US" sz="1800" dirty="0" smtClean="0">
                <a:solidFill>
                  <a:srgbClr val="00B050"/>
                </a:solidFill>
              </a:rPr>
              <a:t>);</a:t>
            </a:r>
            <a:endParaRPr lang="fa-IR" sz="18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fa-IR" sz="1800" dirty="0" smtClean="0"/>
              <a:t>این تابع موقعیت ما در بین سلول ها را مشخص میکند.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47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solidFill>
                  <a:srgbClr val="00B050"/>
                </a:solidFill>
              </a:rPr>
              <a:t>std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 err="1">
                <a:solidFill>
                  <a:srgbClr val="00B050"/>
                </a:solidFill>
              </a:rPr>
              <a:t>ostream</a:t>
            </a:r>
            <a:r>
              <a:rPr lang="en-US" sz="2000" dirty="0">
                <a:solidFill>
                  <a:srgbClr val="00B050"/>
                </a:solidFill>
              </a:rPr>
              <a:t>&amp; operator&lt;&lt;(</a:t>
            </a:r>
            <a:r>
              <a:rPr lang="en-US" sz="2000" u="sng" dirty="0" err="1">
                <a:solidFill>
                  <a:srgbClr val="00B050"/>
                </a:solidFill>
              </a:rPr>
              <a:t>std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 err="1">
                <a:solidFill>
                  <a:srgbClr val="00B050"/>
                </a:solidFill>
              </a:rPr>
              <a:t>ostream</a:t>
            </a:r>
            <a:r>
              <a:rPr lang="en-US" sz="2000" dirty="0">
                <a:solidFill>
                  <a:srgbClr val="00B050"/>
                </a:solidFill>
              </a:rPr>
              <a:t>&amp;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, </a:t>
            </a:r>
            <a:r>
              <a:rPr lang="en-US" sz="2000" dirty="0" err="1">
                <a:solidFill>
                  <a:srgbClr val="00B050"/>
                </a:solidFill>
              </a:rPr>
              <a:t>const</a:t>
            </a:r>
            <a:r>
              <a:rPr lang="en-US" sz="2000" dirty="0">
                <a:solidFill>
                  <a:srgbClr val="00B050"/>
                </a:solidFill>
              </a:rPr>
              <a:t> </a:t>
            </a:r>
            <a:r>
              <a:rPr lang="en-US" sz="2000" u="sng" dirty="0">
                <a:solidFill>
                  <a:srgbClr val="00B050"/>
                </a:solidFill>
              </a:rPr>
              <a:t>Maze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>
                <a:solidFill>
                  <a:srgbClr val="00B050"/>
                </a:solidFill>
              </a:rPr>
              <a:t>Cell</a:t>
            </a:r>
            <a:r>
              <a:rPr lang="en-US" sz="2000" dirty="0">
                <a:solidFill>
                  <a:srgbClr val="00B050"/>
                </a:solidFill>
              </a:rPr>
              <a:t>&amp; </a:t>
            </a:r>
            <a:r>
              <a:rPr lang="en-US" sz="2000" i="1" dirty="0">
                <a:solidFill>
                  <a:srgbClr val="00B050"/>
                </a:solidFill>
              </a:rPr>
              <a:t>c</a:t>
            </a:r>
            <a:r>
              <a:rPr lang="en-US" sz="2000" dirty="0">
                <a:solidFill>
                  <a:srgbClr val="00B050"/>
                </a:solidFill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if ((</a:t>
            </a:r>
            <a:r>
              <a:rPr lang="en-US" sz="2000" i="1" dirty="0" err="1">
                <a:solidFill>
                  <a:srgbClr val="00B050"/>
                </a:solidFill>
              </a:rPr>
              <a:t>c</a:t>
            </a:r>
            <a:r>
              <a:rPr lang="en-US" sz="2000" dirty="0" err="1">
                <a:solidFill>
                  <a:srgbClr val="00B050"/>
                </a:solidFill>
              </a:rPr>
              <a:t>.getWalls</a:t>
            </a:r>
            <a:r>
              <a:rPr lang="en-US" sz="2000" dirty="0">
                <a:solidFill>
                  <a:srgbClr val="00B050"/>
                </a:solidFill>
              </a:rPr>
              <a:t>() &amp; </a:t>
            </a:r>
            <a:r>
              <a:rPr lang="en-US" sz="2000" u="sng" dirty="0">
                <a:solidFill>
                  <a:srgbClr val="00B050"/>
                </a:solidFill>
              </a:rPr>
              <a:t>Maze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>
                <a:solidFill>
                  <a:srgbClr val="00B050"/>
                </a:solidFill>
              </a:rPr>
              <a:t>Cell</a:t>
            </a:r>
            <a:r>
              <a:rPr lang="en-US" sz="2000" dirty="0">
                <a:solidFill>
                  <a:srgbClr val="00B050"/>
                </a:solidFill>
              </a:rPr>
              <a:t>::WALL_WEST) != 0)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 &lt;&lt; '|';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else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 &lt;&lt; ' 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if ((</a:t>
            </a:r>
            <a:r>
              <a:rPr lang="en-US" sz="2000" i="1" dirty="0" err="1">
                <a:solidFill>
                  <a:srgbClr val="00B050"/>
                </a:solidFill>
              </a:rPr>
              <a:t>c</a:t>
            </a:r>
            <a:r>
              <a:rPr lang="en-US" sz="2000" dirty="0" err="1">
                <a:solidFill>
                  <a:srgbClr val="00B050"/>
                </a:solidFill>
              </a:rPr>
              <a:t>.getWalls</a:t>
            </a:r>
            <a:r>
              <a:rPr lang="en-US" sz="2000" dirty="0">
                <a:solidFill>
                  <a:srgbClr val="00B050"/>
                </a:solidFill>
              </a:rPr>
              <a:t>() &amp; </a:t>
            </a:r>
            <a:r>
              <a:rPr lang="en-US" sz="2000" u="sng" dirty="0">
                <a:solidFill>
                  <a:srgbClr val="00B050"/>
                </a:solidFill>
              </a:rPr>
              <a:t>Maze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>
                <a:solidFill>
                  <a:srgbClr val="00B050"/>
                </a:solidFill>
              </a:rPr>
              <a:t>Cell</a:t>
            </a:r>
            <a:r>
              <a:rPr lang="en-US" sz="2000" dirty="0">
                <a:solidFill>
                  <a:srgbClr val="00B050"/>
                </a:solidFill>
              </a:rPr>
              <a:t>::WALL_SOUTH) != 0)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 &lt;&lt; '_';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else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 &lt;&lt; ' 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    return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}</a:t>
            </a:r>
          </a:p>
          <a:p>
            <a:pPr marL="0" indent="0" algn="r" rtl="1">
              <a:buNone/>
            </a:pPr>
            <a:r>
              <a:rPr lang="fa-IR" sz="1800" dirty="0" smtClean="0"/>
              <a:t>آخرین تابع هم برای نمایش خود مارپیچ هست به این گونه که اگر دیوار غربی داشته باشد سلولی یک | میگذارد و اگر دیواره جنوبی داشته باشد یک _ میگذارد اگر هم نداشته باشد صرفا یک جای خالی میگذارد.</a:t>
            </a:r>
          </a:p>
          <a:p>
            <a:pPr marL="0" indent="0" algn="r" rtl="1">
              <a:buNone/>
            </a:pPr>
            <a:endParaRPr lang="fa-IR" sz="1800" dirty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45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کلاس </a:t>
            </a:r>
            <a:r>
              <a:rPr lang="en-US" dirty="0" smtClean="0"/>
              <a:t>Maze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/>
              <a:t>در این کلاس تنها یک کانستراکتور داریم که برای مشخص کردن ابعاد و نوع حل است، و یک تابع استارت داریم که در واقع با فراخوانی آن کل </a:t>
            </a:r>
            <a:r>
              <a:rPr lang="en-US" sz="2800" dirty="0" smtClean="0"/>
              <a:t>Maze</a:t>
            </a:r>
            <a:r>
              <a:rPr lang="fa-IR" sz="2800" dirty="0" smtClean="0"/>
              <a:t> طراحی شده و نمایش داده میشود.</a:t>
            </a:r>
          </a:p>
          <a:p>
            <a:pPr algn="r" rtl="1"/>
            <a:r>
              <a:rPr lang="fa-IR" sz="2800" dirty="0" smtClean="0"/>
              <a:t>در تابع استارت در واقع با یک آرایه دو بعدی و دو وکتور داریم پیش میرویم.</a:t>
            </a:r>
          </a:p>
          <a:p>
            <a:pPr algn="r" rtl="1"/>
            <a:r>
              <a:rPr lang="fa-IR" sz="2800" dirty="0" smtClean="0"/>
              <a:t>آرایه دو بعدی ما از کلاس </a:t>
            </a:r>
            <a:r>
              <a:rPr lang="en-US" sz="2800" dirty="0" smtClean="0"/>
              <a:t>Cell</a:t>
            </a:r>
            <a:r>
              <a:rPr lang="fa-IR" sz="2800" dirty="0" smtClean="0"/>
              <a:t> هست و درابتدا دیوارهای تمام سلول های آن را کامل میکنیم.</a:t>
            </a:r>
          </a:p>
          <a:p>
            <a:pPr algn="r" rtl="1"/>
            <a:r>
              <a:rPr lang="fa-IR" sz="2800" dirty="0" smtClean="0"/>
              <a:t>در وکتور </a:t>
            </a:r>
            <a:r>
              <a:rPr lang="en-US" sz="2800" dirty="0" smtClean="0"/>
              <a:t>trail</a:t>
            </a:r>
            <a:r>
              <a:rPr lang="fa-IR" sz="2800" dirty="0" smtClean="0"/>
              <a:t> مسیر حرکت را ذخیره میکنیم و در وکتور </a:t>
            </a:r>
            <a:r>
              <a:rPr lang="en-US" sz="2800" dirty="0" smtClean="0"/>
              <a:t>live</a:t>
            </a:r>
            <a:r>
              <a:rPr lang="fa-IR" sz="2800" dirty="0" smtClean="0"/>
              <a:t> همسایه هایی که هر سلول میتواند به آنها برود را به صورت </a:t>
            </a:r>
            <a:r>
              <a:rPr lang="en-US" sz="2800" dirty="0" err="1" smtClean="0"/>
              <a:t>enum</a:t>
            </a:r>
            <a:r>
              <a:rPr lang="fa-IR" sz="2800" dirty="0" smtClean="0"/>
              <a:t> ذخیره میکنیم.</a:t>
            </a:r>
          </a:p>
          <a:p>
            <a:pPr marL="0" indent="0" algn="r" rtl="1">
              <a:buNone/>
            </a:pPr>
            <a:r>
              <a:rPr lang="fa-IR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15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070-labyrinth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2982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160070-labyrinth-template-16x9</vt:lpstr>
      <vt:lpstr>MidProject for AP</vt:lpstr>
      <vt:lpstr>هدف پروژه</vt:lpstr>
      <vt:lpstr>تولید کننده مارپیچ</vt:lpstr>
      <vt:lpstr>PowerPoint Presentation</vt:lpstr>
      <vt:lpstr>PowerPoint Presentation</vt:lpstr>
      <vt:lpstr>PowerPoint Presentation</vt:lpstr>
      <vt:lpstr>کلاس  Cell </vt:lpstr>
      <vt:lpstr>PowerPoint Presentation</vt:lpstr>
      <vt:lpstr>کلاس Maze </vt:lpstr>
      <vt:lpstr>وکتور live</vt:lpstr>
      <vt:lpstr>PowerPoint Presentation</vt:lpstr>
      <vt:lpstr>PowerPoint Presentation</vt:lpstr>
      <vt:lpstr>حل</vt:lpstr>
      <vt:lpstr>ادامه DFS</vt:lpstr>
      <vt:lpstr>BFS</vt:lpstr>
      <vt:lpstr>ادامه BFS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MidProject for AP</dc:title>
  <dc:creator>Eshraghi</dc:creator>
  <cp:lastModifiedBy>Eshraghi</cp:lastModifiedBy>
  <cp:revision>20</cp:revision>
  <dcterms:created xsi:type="dcterms:W3CDTF">2021-05-27T15:03:47Z</dcterms:created>
  <dcterms:modified xsi:type="dcterms:W3CDTF">2021-06-05T23:21:38Z</dcterms:modified>
</cp:coreProperties>
</file>