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976A33-F6AE-4D59-9848-24FE61980696}">
  <a:tblStyle styleId="{5E976A33-F6AE-4D59-9848-24FE619806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3.xml"/><Relationship Id="rId10" Type="http://schemas.openxmlformats.org/officeDocument/2006/relationships/slide" Target="slides/slide2.xml"/><Relationship Id="rId32" Type="http://schemas.openxmlformats.org/officeDocument/2006/relationships/font" Target="fonts/Roboto-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191ac341a_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e191ac341a_2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1dcced3e3_1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e1dcced3e3_1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1dcced3e3_1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e1dcced3e3_1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e1dcced3e3_1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e1dcced3e3_1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1dcced3e3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1dcced3e3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1dcced3e3_1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1dcced3e3_1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191ac341a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1e191ac341a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38e4c7c40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38e4c7c40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e1dcced3e3_1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e1dcced3e3_1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a648a810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3a648a8104_8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191ac341a_2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e191ac341a_2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Expand this a little more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a648a8104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3a648a8104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3a648a8104_8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3a648a8104_8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a648a8104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3a648a8104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They have provided historical data with various customer attributes and an indicator telling us what customers are likely to default on their loans.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a648a8104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3a648a8104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966116a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966116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8e4c7c4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38e4c7c4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96d2207f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96d2207f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1dcced3e3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1dcced3e3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1dcced3e3_1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1dcced3e3_1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ype="secHead">
  <p:cSld name="SECTION_HEADER">
    <p:spTree>
      <p:nvGrpSpPr>
        <p:cNvPr id="54" name="Shape 54"/>
        <p:cNvGrpSpPr/>
        <p:nvPr/>
      </p:nvGrpSpPr>
      <p:grpSpPr>
        <a:xfrm>
          <a:off x="0" y="0"/>
          <a:ext cx="0" cy="0"/>
          <a:chOff x="0" y="0"/>
          <a:chExt cx="0" cy="0"/>
        </a:xfrm>
      </p:grpSpPr>
      <p:pic>
        <p:nvPicPr>
          <p:cNvPr descr="green geometric background for bottom half of slide" id="55" name="Google Shape;55;p14"/>
          <p:cNvPicPr preferRelativeResize="0"/>
          <p:nvPr/>
        </p:nvPicPr>
        <p:blipFill rotWithShape="1">
          <a:blip r:embed="rId2">
            <a:alphaModFix/>
          </a:blip>
          <a:srcRect b="0" l="0" r="0" t="0"/>
          <a:stretch/>
        </p:blipFill>
        <p:spPr>
          <a:xfrm>
            <a:off x="1" y="0"/>
            <a:ext cx="9143999" cy="5143500"/>
          </a:xfrm>
          <a:prstGeom prst="rect">
            <a:avLst/>
          </a:prstGeom>
          <a:noFill/>
          <a:ln>
            <a:noFill/>
          </a:ln>
        </p:spPr>
      </p:pic>
      <p:sp>
        <p:nvSpPr>
          <p:cNvPr descr="white background covering top half of slide" id="56" name="Google Shape;56;p14"/>
          <p:cNvSpPr/>
          <p:nvPr/>
        </p:nvSpPr>
        <p:spPr>
          <a:xfrm>
            <a:off x="0" y="0"/>
            <a:ext cx="9142519" cy="30619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57" name="Google Shape;57;p14"/>
          <p:cNvSpPr txBox="1"/>
          <p:nvPr>
            <p:ph type="title"/>
          </p:nvPr>
        </p:nvSpPr>
        <p:spPr>
          <a:xfrm>
            <a:off x="508519" y="942609"/>
            <a:ext cx="6144383" cy="190925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 type="body"/>
          </p:nvPr>
        </p:nvSpPr>
        <p:spPr>
          <a:xfrm>
            <a:off x="508519" y="2972000"/>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75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algn="l">
              <a:lnSpc>
                <a:spcPct val="100000"/>
              </a:lnSpc>
              <a:spcBef>
                <a:spcPts val="375"/>
              </a:spcBef>
              <a:spcAft>
                <a:spcPts val="0"/>
              </a:spcAft>
              <a:buClr>
                <a:srgbClr val="888888"/>
              </a:buClr>
              <a:buSzPts val="1500"/>
              <a:buNone/>
              <a:defRPr sz="1500">
                <a:solidFill>
                  <a:srgbClr val="888888"/>
                </a:solidFill>
              </a:defRPr>
            </a:lvl2pPr>
            <a:lvl3pPr indent="-228600" lvl="2" marL="1371600" algn="l">
              <a:lnSpc>
                <a:spcPct val="10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9" name="Google Shape;59;p14"/>
          <p:cNvSpPr txBox="1"/>
          <p:nvPr>
            <p:ph idx="12" type="sldNum"/>
          </p:nvPr>
        </p:nvSpPr>
        <p:spPr>
          <a:xfrm>
            <a:off x="175963" y="4789823"/>
            <a:ext cx="27071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descr="white filled circle with gray outline, placeholder for icon" id="60" name="Google Shape;60;p14"/>
          <p:cNvSpPr/>
          <p:nvPr/>
        </p:nvSpPr>
        <p:spPr>
          <a:xfrm>
            <a:off x="6634765" y="2753496"/>
            <a:ext cx="623455" cy="623455"/>
          </a:xfrm>
          <a:prstGeom prst="ellipse">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descr="white filled circle with blue outline, placeholder for icon" id="61" name="Google Shape;61;p14"/>
          <p:cNvSpPr/>
          <p:nvPr/>
        </p:nvSpPr>
        <p:spPr>
          <a:xfrm>
            <a:off x="7404597" y="2753496"/>
            <a:ext cx="623455" cy="623455"/>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descr="white filled circle with orange outline, placeholder for icon" id="62" name="Google Shape;62;p14"/>
          <p:cNvSpPr/>
          <p:nvPr/>
        </p:nvSpPr>
        <p:spPr>
          <a:xfrm>
            <a:off x="8174429" y="2753496"/>
            <a:ext cx="623455" cy="623455"/>
          </a:xfrm>
          <a:prstGeom prst="ellipse">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
  <p:cSld name="OBJECT">
    <p:spTree>
      <p:nvGrpSpPr>
        <p:cNvPr id="63" name="Shape 63"/>
        <p:cNvGrpSpPr/>
        <p:nvPr/>
      </p:nvGrpSpPr>
      <p:grpSpPr>
        <a:xfrm>
          <a:off x="0" y="0"/>
          <a:ext cx="0" cy="0"/>
          <a:chOff x="0" y="0"/>
          <a:chExt cx="0" cy="0"/>
        </a:xfrm>
      </p:grpSpPr>
      <p:sp>
        <p:nvSpPr>
          <p:cNvPr descr="narrow green bar across top of slide" id="64" name="Google Shape;64;p15"/>
          <p:cNvSpPr/>
          <p:nvPr/>
        </p:nvSpPr>
        <p:spPr>
          <a:xfrm>
            <a:off x="0" y="0"/>
            <a:ext cx="9144000" cy="798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65" name="Google Shape;65;p15"/>
          <p:cNvSpPr txBox="1"/>
          <p:nvPr>
            <p:ph type="title"/>
          </p:nvPr>
        </p:nvSpPr>
        <p:spPr>
          <a:xfrm>
            <a:off x="257175" y="293073"/>
            <a:ext cx="8441657" cy="58873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 type="body"/>
          </p:nvPr>
        </p:nvSpPr>
        <p:spPr>
          <a:xfrm>
            <a:off x="257175" y="1019677"/>
            <a:ext cx="8441657" cy="3613046"/>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750"/>
              </a:spcBef>
              <a:spcAft>
                <a:spcPts val="0"/>
              </a:spcAft>
              <a:buClr>
                <a:schemeClr val="dk1"/>
              </a:buClr>
              <a:buSzPts val="1500"/>
              <a:buChar char="•"/>
              <a:defRPr>
                <a:latin typeface="Arial"/>
                <a:ea typeface="Arial"/>
                <a:cs typeface="Arial"/>
                <a:sym typeface="Arial"/>
              </a:defRPr>
            </a:lvl1pPr>
            <a:lvl2pPr indent="-314325" lvl="1" marL="914400" algn="l">
              <a:lnSpc>
                <a:spcPct val="100000"/>
              </a:lnSpc>
              <a:spcBef>
                <a:spcPts val="375"/>
              </a:spcBef>
              <a:spcAft>
                <a:spcPts val="0"/>
              </a:spcAft>
              <a:buClr>
                <a:schemeClr val="dk1"/>
              </a:buClr>
              <a:buSzPts val="1350"/>
              <a:buChar char="-"/>
              <a:defRPr>
                <a:latin typeface="Arial"/>
                <a:ea typeface="Arial"/>
                <a:cs typeface="Arial"/>
                <a:sym typeface="Arial"/>
              </a:defRPr>
            </a:lvl2pPr>
            <a:lvl3pPr indent="-304800" lvl="2" marL="1371600" algn="l">
              <a:lnSpc>
                <a:spcPct val="100000"/>
              </a:lnSpc>
              <a:spcBef>
                <a:spcPts val="375"/>
              </a:spcBef>
              <a:spcAft>
                <a:spcPts val="0"/>
              </a:spcAft>
              <a:buClr>
                <a:schemeClr val="dk1"/>
              </a:buClr>
              <a:buSzPts val="1200"/>
              <a:buChar char="•"/>
              <a:defRPr>
                <a:latin typeface="Arial"/>
                <a:ea typeface="Arial"/>
                <a:cs typeface="Arial"/>
                <a:sym typeface="Arial"/>
              </a:defRPr>
            </a:lvl3pPr>
            <a:lvl4pPr indent="-295275" lvl="3" marL="1828800" algn="l">
              <a:lnSpc>
                <a:spcPct val="100000"/>
              </a:lnSpc>
              <a:spcBef>
                <a:spcPts val="375"/>
              </a:spcBef>
              <a:spcAft>
                <a:spcPts val="0"/>
              </a:spcAft>
              <a:buClr>
                <a:schemeClr val="dk1"/>
              </a:buClr>
              <a:buSzPts val="1050"/>
              <a:buChar char="•"/>
              <a:defRPr>
                <a:latin typeface="Arial"/>
                <a:ea typeface="Arial"/>
                <a:cs typeface="Arial"/>
                <a:sym typeface="Arial"/>
              </a:defRPr>
            </a:lvl4pPr>
            <a:lvl5pPr indent="-295275" lvl="4" marL="2286000" algn="l">
              <a:lnSpc>
                <a:spcPct val="100000"/>
              </a:lnSpc>
              <a:spcBef>
                <a:spcPts val="375"/>
              </a:spcBef>
              <a:spcAft>
                <a:spcPts val="0"/>
              </a:spcAft>
              <a:buClr>
                <a:schemeClr val="dk1"/>
              </a:buClr>
              <a:buSzPts val="1050"/>
              <a:buChar char="•"/>
              <a:defRPr>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 name="Google Shape;67;p15"/>
          <p:cNvSpPr txBox="1"/>
          <p:nvPr>
            <p:ph idx="12" type="sldNum"/>
          </p:nvPr>
        </p:nvSpPr>
        <p:spPr>
          <a:xfrm>
            <a:off x="175963" y="4789823"/>
            <a:ext cx="27071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600"/>
              <a:buFont typeface="Arial"/>
              <a:buNone/>
              <a:defRPr b="0" i="0" sz="675"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ubtitle">
  <p:cSld name="content with subtitle">
    <p:spTree>
      <p:nvGrpSpPr>
        <p:cNvPr id="68" name="Shape 68"/>
        <p:cNvGrpSpPr/>
        <p:nvPr/>
      </p:nvGrpSpPr>
      <p:grpSpPr>
        <a:xfrm>
          <a:off x="0" y="0"/>
          <a:ext cx="0" cy="0"/>
          <a:chOff x="0" y="0"/>
          <a:chExt cx="0" cy="0"/>
        </a:xfrm>
      </p:grpSpPr>
      <p:sp>
        <p:nvSpPr>
          <p:cNvPr descr="narrow green bar across top of slide" id="69" name="Google Shape;69;p16"/>
          <p:cNvSpPr/>
          <p:nvPr/>
        </p:nvSpPr>
        <p:spPr>
          <a:xfrm>
            <a:off x="0" y="0"/>
            <a:ext cx="9144000" cy="798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70" name="Google Shape;70;p16"/>
          <p:cNvSpPr txBox="1"/>
          <p:nvPr>
            <p:ph type="title"/>
          </p:nvPr>
        </p:nvSpPr>
        <p:spPr>
          <a:xfrm>
            <a:off x="257175" y="293073"/>
            <a:ext cx="8441657" cy="35427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2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 type="body"/>
          </p:nvPr>
        </p:nvSpPr>
        <p:spPr>
          <a:xfrm>
            <a:off x="257175" y="1115227"/>
            <a:ext cx="8441657" cy="3517496"/>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750"/>
              </a:spcBef>
              <a:spcAft>
                <a:spcPts val="0"/>
              </a:spcAft>
              <a:buClr>
                <a:schemeClr val="dk1"/>
              </a:buClr>
              <a:buSzPts val="1500"/>
              <a:buChar char="•"/>
              <a:defRPr/>
            </a:lvl1pPr>
            <a:lvl2pPr indent="-314325" lvl="1" marL="914400" algn="l">
              <a:lnSpc>
                <a:spcPct val="100000"/>
              </a:lnSpc>
              <a:spcBef>
                <a:spcPts val="375"/>
              </a:spcBef>
              <a:spcAft>
                <a:spcPts val="0"/>
              </a:spcAft>
              <a:buClr>
                <a:schemeClr val="dk1"/>
              </a:buClr>
              <a:buSzPts val="1350"/>
              <a:buChar char="-"/>
              <a:defRPr/>
            </a:lvl2pPr>
            <a:lvl3pPr indent="-304800" lvl="2" marL="1371600" algn="l">
              <a:lnSpc>
                <a:spcPct val="100000"/>
              </a:lnSpc>
              <a:spcBef>
                <a:spcPts val="375"/>
              </a:spcBef>
              <a:spcAft>
                <a:spcPts val="0"/>
              </a:spcAft>
              <a:buClr>
                <a:schemeClr val="dk1"/>
              </a:buClr>
              <a:buSzPts val="1200"/>
              <a:buChar char="•"/>
              <a:defRPr/>
            </a:lvl3pPr>
            <a:lvl4pPr indent="-295275" lvl="3" marL="1828800" algn="l">
              <a:lnSpc>
                <a:spcPct val="100000"/>
              </a:lnSpc>
              <a:spcBef>
                <a:spcPts val="375"/>
              </a:spcBef>
              <a:spcAft>
                <a:spcPts val="0"/>
              </a:spcAft>
              <a:buClr>
                <a:schemeClr val="dk1"/>
              </a:buClr>
              <a:buSzPts val="1050"/>
              <a:buChar char="•"/>
              <a:defRPr/>
            </a:lvl4pPr>
            <a:lvl5pPr indent="-295275" lvl="4" marL="2286000" algn="l">
              <a:lnSpc>
                <a:spcPct val="100000"/>
              </a:lnSpc>
              <a:spcBef>
                <a:spcPts val="375"/>
              </a:spcBef>
              <a:spcAft>
                <a:spcPts val="0"/>
              </a:spcAft>
              <a:buClr>
                <a:schemeClr val="dk1"/>
              </a:buClr>
              <a:buSzPts val="105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16"/>
          <p:cNvSpPr txBox="1"/>
          <p:nvPr>
            <p:ph idx="12" type="sldNum"/>
          </p:nvPr>
        </p:nvSpPr>
        <p:spPr>
          <a:xfrm>
            <a:off x="175963" y="4789823"/>
            <a:ext cx="27071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73" name="Shape 73"/>
        <p:cNvGrpSpPr/>
        <p:nvPr/>
      </p:nvGrpSpPr>
      <p:grpSpPr>
        <a:xfrm>
          <a:off x="0" y="0"/>
          <a:ext cx="0" cy="0"/>
          <a:chOff x="0" y="0"/>
          <a:chExt cx="0" cy="0"/>
        </a:xfrm>
      </p:grpSpPr>
      <p:pic>
        <p:nvPicPr>
          <p:cNvPr descr="green geometric slide background" id="74" name="Google Shape;74;p17"/>
          <p:cNvPicPr preferRelativeResize="0"/>
          <p:nvPr/>
        </p:nvPicPr>
        <p:blipFill rotWithShape="1">
          <a:blip r:embed="rId2">
            <a:alphaModFix/>
          </a:blip>
          <a:srcRect b="0" l="0" r="0" t="0"/>
          <a:stretch/>
        </p:blipFill>
        <p:spPr>
          <a:xfrm>
            <a:off x="1" y="0"/>
            <a:ext cx="9143999" cy="5143500"/>
          </a:xfrm>
          <a:prstGeom prst="rect">
            <a:avLst/>
          </a:prstGeom>
          <a:noFill/>
          <a:ln>
            <a:noFill/>
          </a:ln>
        </p:spPr>
      </p:pic>
      <p:sp>
        <p:nvSpPr>
          <p:cNvPr id="75" name="Google Shape;75;p17"/>
          <p:cNvSpPr txBox="1"/>
          <p:nvPr>
            <p:ph idx="1" type="body"/>
          </p:nvPr>
        </p:nvSpPr>
        <p:spPr>
          <a:xfrm>
            <a:off x="5903008" y="165314"/>
            <a:ext cx="3037313" cy="307181"/>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750"/>
              </a:spcBef>
              <a:spcAft>
                <a:spcPts val="0"/>
              </a:spcAft>
              <a:buClr>
                <a:schemeClr val="lt1"/>
              </a:buClr>
              <a:buSzPts val="1200"/>
              <a:buNone/>
              <a:defRPr sz="1200">
                <a:solidFill>
                  <a:schemeClr val="lt1"/>
                </a:solidFill>
              </a:defRPr>
            </a:lvl1pPr>
            <a:lvl2pPr indent="-342900" lvl="1" marL="914400" algn="l">
              <a:lnSpc>
                <a:spcPct val="100000"/>
              </a:lnSpc>
              <a:spcBef>
                <a:spcPts val="375"/>
              </a:spcBef>
              <a:spcAft>
                <a:spcPts val="0"/>
              </a:spcAft>
              <a:buClr>
                <a:schemeClr val="dk1"/>
              </a:buClr>
              <a:buSzPts val="1800"/>
              <a:buChar char="-"/>
              <a:defRPr/>
            </a:lvl2pPr>
            <a:lvl3pPr indent="-342900" lvl="2" marL="1371600" algn="l">
              <a:lnSpc>
                <a:spcPct val="10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17"/>
          <p:cNvSpPr txBox="1"/>
          <p:nvPr>
            <p:ph type="ctrTitle"/>
          </p:nvPr>
        </p:nvSpPr>
        <p:spPr>
          <a:xfrm>
            <a:off x="1215058" y="949873"/>
            <a:ext cx="6602297" cy="1790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950"/>
              <a:buFont typeface="Arial"/>
              <a:buNone/>
              <a:defRPr sz="495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2" type="subTitle"/>
          </p:nvPr>
        </p:nvSpPr>
        <p:spPr>
          <a:xfrm>
            <a:off x="1215058" y="2894662"/>
            <a:ext cx="6858000" cy="439047"/>
          </a:xfrm>
          <a:prstGeom prst="rect">
            <a:avLst/>
          </a:prstGeom>
          <a:noFill/>
          <a:ln>
            <a:noFill/>
          </a:ln>
        </p:spPr>
        <p:txBody>
          <a:bodyPr anchorCtr="0" anchor="t" bIns="45700" lIns="91425" spcFirstLastPara="1" rIns="91425" wrap="square" tIns="45700">
            <a:noAutofit/>
          </a:bodyPr>
          <a:lstStyle>
            <a:lvl1pPr lvl="0" algn="l">
              <a:lnSpc>
                <a:spcPct val="100000"/>
              </a:lnSpc>
              <a:spcBef>
                <a:spcPts val="750"/>
              </a:spcBef>
              <a:spcAft>
                <a:spcPts val="0"/>
              </a:spcAft>
              <a:buClr>
                <a:schemeClr val="lt1"/>
              </a:buClr>
              <a:buSzPts val="2100"/>
              <a:buNone/>
              <a:defRPr sz="2100">
                <a:solidFill>
                  <a:schemeClr val="lt1"/>
                </a:solidFill>
                <a:latin typeface="Arial"/>
                <a:ea typeface="Arial"/>
                <a:cs typeface="Arial"/>
                <a:sym typeface="Arial"/>
              </a:defRPr>
            </a:lvl1pPr>
            <a:lvl2pPr lvl="1" algn="ctr">
              <a:lnSpc>
                <a:spcPct val="100000"/>
              </a:lnSpc>
              <a:spcBef>
                <a:spcPts val="375"/>
              </a:spcBef>
              <a:spcAft>
                <a:spcPts val="0"/>
              </a:spcAft>
              <a:buClr>
                <a:schemeClr val="dk1"/>
              </a:buClr>
              <a:buSzPts val="1500"/>
              <a:buNone/>
              <a:defRPr sz="1500"/>
            </a:lvl2pPr>
            <a:lvl3pPr lvl="2" algn="ctr">
              <a:lnSpc>
                <a:spcPct val="10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descr="white circle shape, placeholder for icon" id="78" name="Google Shape;78;p17"/>
          <p:cNvSpPr/>
          <p:nvPr/>
        </p:nvSpPr>
        <p:spPr>
          <a:xfrm>
            <a:off x="399456" y="1252818"/>
            <a:ext cx="726151" cy="72615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cxnSp>
        <p:nvCxnSpPr>
          <p:cNvPr descr="narrow white vertical line below white circle" id="79" name="Google Shape;79;p17"/>
          <p:cNvCxnSpPr/>
          <p:nvPr/>
        </p:nvCxnSpPr>
        <p:spPr>
          <a:xfrm>
            <a:off x="762531" y="1742721"/>
            <a:ext cx="1" cy="1590988"/>
          </a:xfrm>
          <a:prstGeom prst="straightConnector1">
            <a:avLst/>
          </a:prstGeom>
          <a:noFill/>
          <a:ln cap="flat" cmpd="sng" w="19050">
            <a:solidFill>
              <a:schemeClr val="lt1"/>
            </a:solidFill>
            <a:prstDash val="solid"/>
            <a:miter lim="800000"/>
            <a:headEnd len="sm" w="sm" type="none"/>
            <a:tailEnd len="lg" w="lg" type="oval"/>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18"/>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5400"/>
              <a:buFont typeface="Arial"/>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82" name="Google Shape;82;p18"/>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2400"/>
            </a:lvl1pPr>
            <a:lvl2pPr lvl="1" algn="ctr">
              <a:lnSpc>
                <a:spcPct val="100000"/>
              </a:lnSpc>
              <a:spcBef>
                <a:spcPts val="0"/>
              </a:spcBef>
              <a:spcAft>
                <a:spcPts val="0"/>
              </a:spcAft>
              <a:buClr>
                <a:schemeClr val="dk1"/>
              </a:buClr>
              <a:buSzPts val="2400"/>
              <a:buNone/>
              <a:defRPr sz="2400"/>
            </a:lvl2pPr>
            <a:lvl3pPr lvl="2" algn="ctr">
              <a:lnSpc>
                <a:spcPct val="100000"/>
              </a:lnSpc>
              <a:spcBef>
                <a:spcPts val="0"/>
              </a:spcBef>
              <a:spcAft>
                <a:spcPts val="0"/>
              </a:spcAft>
              <a:buClr>
                <a:schemeClr val="dk1"/>
              </a:buClr>
              <a:buSzPts val="2400"/>
              <a:buNone/>
              <a:defRPr sz="2400"/>
            </a:lvl3pPr>
            <a:lvl4pPr lvl="3" algn="ctr">
              <a:lnSpc>
                <a:spcPct val="100000"/>
              </a:lnSpc>
              <a:spcBef>
                <a:spcPts val="0"/>
              </a:spcBef>
              <a:spcAft>
                <a:spcPts val="0"/>
              </a:spcAft>
              <a:buClr>
                <a:schemeClr val="dk1"/>
              </a:buClr>
              <a:buSzPts val="2400"/>
              <a:buNone/>
              <a:defRPr sz="2400"/>
            </a:lvl4pPr>
            <a:lvl5pPr lvl="4" algn="ctr">
              <a:lnSpc>
                <a:spcPct val="100000"/>
              </a:lnSpc>
              <a:spcBef>
                <a:spcPts val="0"/>
              </a:spcBef>
              <a:spcAft>
                <a:spcPts val="0"/>
              </a:spcAft>
              <a:buClr>
                <a:schemeClr val="dk1"/>
              </a:buClr>
              <a:buSzPts val="2400"/>
              <a:buNone/>
              <a:defRPr sz="2400"/>
            </a:lvl5pPr>
            <a:lvl6pPr lvl="5" algn="ctr">
              <a:lnSpc>
                <a:spcPct val="100000"/>
              </a:lnSpc>
              <a:spcBef>
                <a:spcPts val="0"/>
              </a:spcBef>
              <a:spcAft>
                <a:spcPts val="0"/>
              </a:spcAft>
              <a:buClr>
                <a:schemeClr val="dk1"/>
              </a:buClr>
              <a:buSzPts val="2400"/>
              <a:buNone/>
              <a:defRPr sz="2400"/>
            </a:lvl6pPr>
            <a:lvl7pPr lvl="6" algn="ctr">
              <a:lnSpc>
                <a:spcPct val="100000"/>
              </a:lnSpc>
              <a:spcBef>
                <a:spcPts val="0"/>
              </a:spcBef>
              <a:spcAft>
                <a:spcPts val="0"/>
              </a:spcAft>
              <a:buClr>
                <a:schemeClr val="dk1"/>
              </a:buClr>
              <a:buSzPts val="2400"/>
              <a:buNone/>
              <a:defRPr sz="2400"/>
            </a:lvl7pPr>
            <a:lvl8pPr lvl="7" algn="ctr">
              <a:lnSpc>
                <a:spcPct val="100000"/>
              </a:lnSpc>
              <a:spcBef>
                <a:spcPts val="0"/>
              </a:spcBef>
              <a:spcAft>
                <a:spcPts val="0"/>
              </a:spcAft>
              <a:buClr>
                <a:schemeClr val="dk1"/>
              </a:buClr>
              <a:buSzPts val="2400"/>
              <a:buNone/>
              <a:defRPr sz="2400"/>
            </a:lvl8pPr>
            <a:lvl9pPr lvl="8" algn="ctr">
              <a:lnSpc>
                <a:spcPct val="100000"/>
              </a:lnSpc>
              <a:spcBef>
                <a:spcPts val="0"/>
              </a:spcBef>
              <a:spcAft>
                <a:spcPts val="0"/>
              </a:spcAft>
              <a:buClr>
                <a:schemeClr val="dk1"/>
              </a:buClr>
              <a:buSzPts val="2400"/>
              <a:buNone/>
              <a:defRPr sz="2400"/>
            </a:lvl9pPr>
          </a:lstStyle>
          <a:p/>
        </p:txBody>
      </p:sp>
      <p:sp>
        <p:nvSpPr>
          <p:cNvPr id="83" name="Google Shape;8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3000"/>
              <a:buFont typeface="Arial"/>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6" name="Google Shape;8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Clr>
                <a:schemeClr val="dk1"/>
              </a:buClr>
              <a:buSzPts val="1800"/>
              <a:buChar char="●"/>
              <a:defRPr/>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87" name="Google Shape;8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675"/>
              <a:buFont typeface="Arial"/>
              <a:buNone/>
              <a:defRPr b="0" i="0" sz="675"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ype="secHead">
  <p:cSld name="SECTION_HEADER">
    <p:spTree>
      <p:nvGrpSpPr>
        <p:cNvPr id="92" name="Shape 92"/>
        <p:cNvGrpSpPr/>
        <p:nvPr/>
      </p:nvGrpSpPr>
      <p:grpSpPr>
        <a:xfrm>
          <a:off x="0" y="0"/>
          <a:ext cx="0" cy="0"/>
          <a:chOff x="0" y="0"/>
          <a:chExt cx="0" cy="0"/>
        </a:xfrm>
      </p:grpSpPr>
      <p:pic>
        <p:nvPicPr>
          <p:cNvPr descr="green geometric background for bottom half of slide" id="93" name="Google Shape;93;p21"/>
          <p:cNvPicPr preferRelativeResize="0"/>
          <p:nvPr/>
        </p:nvPicPr>
        <p:blipFill rotWithShape="1">
          <a:blip r:embed="rId2">
            <a:alphaModFix/>
          </a:blip>
          <a:srcRect b="0" l="0" r="0" t="0"/>
          <a:stretch/>
        </p:blipFill>
        <p:spPr>
          <a:xfrm>
            <a:off x="1" y="0"/>
            <a:ext cx="9144000" cy="5143500"/>
          </a:xfrm>
          <a:prstGeom prst="rect">
            <a:avLst/>
          </a:prstGeom>
          <a:noFill/>
          <a:ln>
            <a:noFill/>
          </a:ln>
        </p:spPr>
      </p:pic>
      <p:sp>
        <p:nvSpPr>
          <p:cNvPr descr="white background covering top half of slide" id="94" name="Google Shape;94;p21"/>
          <p:cNvSpPr/>
          <p:nvPr/>
        </p:nvSpPr>
        <p:spPr>
          <a:xfrm>
            <a:off x="0" y="0"/>
            <a:ext cx="9142500" cy="306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95" name="Google Shape;95;p21"/>
          <p:cNvSpPr txBox="1"/>
          <p:nvPr>
            <p:ph type="title"/>
          </p:nvPr>
        </p:nvSpPr>
        <p:spPr>
          <a:xfrm>
            <a:off x="508519" y="942609"/>
            <a:ext cx="6144300" cy="1909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1"/>
          <p:cNvSpPr txBox="1"/>
          <p:nvPr>
            <p:ph idx="1" type="body"/>
          </p:nvPr>
        </p:nvSpPr>
        <p:spPr>
          <a:xfrm>
            <a:off x="508519" y="2972000"/>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75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rtl="0" algn="l">
              <a:lnSpc>
                <a:spcPct val="100000"/>
              </a:lnSpc>
              <a:spcBef>
                <a:spcPts val="375"/>
              </a:spcBef>
              <a:spcAft>
                <a:spcPts val="0"/>
              </a:spcAft>
              <a:buClr>
                <a:srgbClr val="888888"/>
              </a:buClr>
              <a:buSzPts val="1500"/>
              <a:buNone/>
              <a:defRPr sz="1500">
                <a:solidFill>
                  <a:srgbClr val="888888"/>
                </a:solidFill>
              </a:defRPr>
            </a:lvl2pPr>
            <a:lvl3pPr indent="-228600" lvl="2" marL="1371600" rtl="0" algn="l">
              <a:lnSpc>
                <a:spcPct val="10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97" name="Google Shape;97;p21"/>
          <p:cNvSpPr txBox="1"/>
          <p:nvPr>
            <p:ph idx="12" type="sldNum"/>
          </p:nvPr>
        </p:nvSpPr>
        <p:spPr>
          <a:xfrm>
            <a:off x="175963" y="4789823"/>
            <a:ext cx="270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1pPr>
            <a:lvl2pPr indent="0" lvl="1"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2pPr>
            <a:lvl3pPr indent="0" lvl="2"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3pPr>
            <a:lvl4pPr indent="0" lvl="3"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4pPr>
            <a:lvl5pPr indent="0" lvl="4"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5pPr>
            <a:lvl6pPr indent="0" lvl="5"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6pPr>
            <a:lvl7pPr indent="0" lvl="6"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7pPr>
            <a:lvl8pPr indent="0" lvl="7"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8pPr>
            <a:lvl9pPr indent="0" lvl="8" marL="0" marR="0" rtl="0" algn="r">
              <a:spcBef>
                <a:spcPts val="0"/>
              </a:spcBef>
              <a:spcAft>
                <a:spcPts val="0"/>
              </a:spcAft>
              <a:buClr>
                <a:schemeClr val="lt1"/>
              </a:buClr>
              <a:buSzPts val="675"/>
              <a:buFont typeface="Arial"/>
              <a:buNone/>
              <a:defRPr b="0" i="0" sz="675"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descr="white filled circle with gray outline, placeholder for icon" id="98" name="Google Shape;98;p21"/>
          <p:cNvSpPr/>
          <p:nvPr/>
        </p:nvSpPr>
        <p:spPr>
          <a:xfrm>
            <a:off x="6634765" y="2753496"/>
            <a:ext cx="623400" cy="623400"/>
          </a:xfrm>
          <a:prstGeom prst="ellipse">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descr="white filled circle with blue outline, placeholder for icon" id="99" name="Google Shape;99;p21"/>
          <p:cNvSpPr/>
          <p:nvPr/>
        </p:nvSpPr>
        <p:spPr>
          <a:xfrm>
            <a:off x="7404597" y="2753496"/>
            <a:ext cx="623400" cy="623400"/>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descr="white filled circle with orange outline, placeholder for icon" id="100" name="Google Shape;100;p21"/>
          <p:cNvSpPr/>
          <p:nvPr/>
        </p:nvSpPr>
        <p:spPr>
          <a:xfrm>
            <a:off x="8174429" y="2753496"/>
            <a:ext cx="623400" cy="623400"/>
          </a:xfrm>
          <a:prstGeom prst="ellipse">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ubtitle">
  <p:cSld name="content with subtitle">
    <p:spTree>
      <p:nvGrpSpPr>
        <p:cNvPr id="101" name="Shape 101"/>
        <p:cNvGrpSpPr/>
        <p:nvPr/>
      </p:nvGrpSpPr>
      <p:grpSpPr>
        <a:xfrm>
          <a:off x="0" y="0"/>
          <a:ext cx="0" cy="0"/>
          <a:chOff x="0" y="0"/>
          <a:chExt cx="0" cy="0"/>
        </a:xfrm>
      </p:grpSpPr>
      <p:sp>
        <p:nvSpPr>
          <p:cNvPr descr="narrow green bar across top of slide" id="102" name="Google Shape;102;p22"/>
          <p:cNvSpPr/>
          <p:nvPr/>
        </p:nvSpPr>
        <p:spPr>
          <a:xfrm>
            <a:off x="0" y="0"/>
            <a:ext cx="9144000" cy="79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03" name="Google Shape;103;p22"/>
          <p:cNvSpPr txBox="1"/>
          <p:nvPr>
            <p:ph type="title"/>
          </p:nvPr>
        </p:nvSpPr>
        <p:spPr>
          <a:xfrm>
            <a:off x="257175" y="293073"/>
            <a:ext cx="8441700" cy="354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22"/>
          <p:cNvSpPr txBox="1"/>
          <p:nvPr>
            <p:ph idx="1" type="body"/>
          </p:nvPr>
        </p:nvSpPr>
        <p:spPr>
          <a:xfrm>
            <a:off x="257175" y="1115227"/>
            <a:ext cx="8441700" cy="3517500"/>
          </a:xfrm>
          <a:prstGeom prst="rect">
            <a:avLst/>
          </a:prstGeom>
          <a:noFill/>
          <a:ln>
            <a:noFill/>
          </a:ln>
        </p:spPr>
        <p:txBody>
          <a:bodyPr anchorCtr="0" anchor="t" bIns="45700" lIns="91425" spcFirstLastPara="1" rIns="91425" wrap="square" tIns="45700">
            <a:noAutofit/>
          </a:bodyPr>
          <a:lstStyle>
            <a:lvl1pPr indent="-323850" lvl="0" marL="457200" rtl="0" algn="l">
              <a:lnSpc>
                <a:spcPct val="100000"/>
              </a:lnSpc>
              <a:spcBef>
                <a:spcPts val="750"/>
              </a:spcBef>
              <a:spcAft>
                <a:spcPts val="0"/>
              </a:spcAft>
              <a:buClr>
                <a:schemeClr val="dk1"/>
              </a:buClr>
              <a:buSzPts val="1500"/>
              <a:buChar char="•"/>
              <a:defRPr/>
            </a:lvl1pPr>
            <a:lvl2pPr indent="-314325" lvl="1" marL="914400" rtl="0" algn="l">
              <a:lnSpc>
                <a:spcPct val="100000"/>
              </a:lnSpc>
              <a:spcBef>
                <a:spcPts val="375"/>
              </a:spcBef>
              <a:spcAft>
                <a:spcPts val="0"/>
              </a:spcAft>
              <a:buClr>
                <a:schemeClr val="dk1"/>
              </a:buClr>
              <a:buSzPts val="1350"/>
              <a:buChar char="-"/>
              <a:defRPr/>
            </a:lvl2pPr>
            <a:lvl3pPr indent="-304800" lvl="2" marL="1371600" rtl="0" algn="l">
              <a:lnSpc>
                <a:spcPct val="100000"/>
              </a:lnSpc>
              <a:spcBef>
                <a:spcPts val="375"/>
              </a:spcBef>
              <a:spcAft>
                <a:spcPts val="0"/>
              </a:spcAft>
              <a:buClr>
                <a:schemeClr val="dk1"/>
              </a:buClr>
              <a:buSzPts val="1200"/>
              <a:buChar char="•"/>
              <a:defRPr/>
            </a:lvl3pPr>
            <a:lvl4pPr indent="-295275" lvl="3" marL="1828800" rtl="0" algn="l">
              <a:lnSpc>
                <a:spcPct val="100000"/>
              </a:lnSpc>
              <a:spcBef>
                <a:spcPts val="375"/>
              </a:spcBef>
              <a:spcAft>
                <a:spcPts val="0"/>
              </a:spcAft>
              <a:buClr>
                <a:schemeClr val="dk1"/>
              </a:buClr>
              <a:buSzPts val="1050"/>
              <a:buChar char="•"/>
              <a:defRPr/>
            </a:lvl4pPr>
            <a:lvl5pPr indent="-295275" lvl="4" marL="2286000" rtl="0" algn="l">
              <a:lnSpc>
                <a:spcPct val="100000"/>
              </a:lnSpc>
              <a:spcBef>
                <a:spcPts val="375"/>
              </a:spcBef>
              <a:spcAft>
                <a:spcPts val="0"/>
              </a:spcAft>
              <a:buClr>
                <a:schemeClr val="dk1"/>
              </a:buClr>
              <a:buSzPts val="105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5" name="Google Shape;105;p22"/>
          <p:cNvSpPr txBox="1"/>
          <p:nvPr>
            <p:ph idx="12" type="sldNum"/>
          </p:nvPr>
        </p:nvSpPr>
        <p:spPr>
          <a:xfrm>
            <a:off x="175963" y="4789823"/>
            <a:ext cx="270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75" u="none" cap="none" strike="noStrike">
                <a:solidFill>
                  <a:srgbClr val="888888"/>
                </a:solidFill>
                <a:latin typeface="Arial"/>
                <a:ea typeface="Arial"/>
                <a:cs typeface="Arial"/>
                <a:sym typeface="Arial"/>
              </a:defRPr>
            </a:lvl1pPr>
            <a:lvl2pPr indent="0" lvl="1" marL="0" marR="0" rtl="0" algn="r">
              <a:spcBef>
                <a:spcPts val="0"/>
              </a:spcBef>
              <a:buNone/>
              <a:defRPr b="0" i="0" sz="675" u="none" cap="none" strike="noStrike">
                <a:solidFill>
                  <a:srgbClr val="888888"/>
                </a:solidFill>
                <a:latin typeface="Arial"/>
                <a:ea typeface="Arial"/>
                <a:cs typeface="Arial"/>
                <a:sym typeface="Arial"/>
              </a:defRPr>
            </a:lvl2pPr>
            <a:lvl3pPr indent="0" lvl="2" marL="0" marR="0" rtl="0" algn="r">
              <a:spcBef>
                <a:spcPts val="0"/>
              </a:spcBef>
              <a:buNone/>
              <a:defRPr b="0" i="0" sz="675" u="none" cap="none" strike="noStrike">
                <a:solidFill>
                  <a:srgbClr val="888888"/>
                </a:solidFill>
                <a:latin typeface="Arial"/>
                <a:ea typeface="Arial"/>
                <a:cs typeface="Arial"/>
                <a:sym typeface="Arial"/>
              </a:defRPr>
            </a:lvl3pPr>
            <a:lvl4pPr indent="0" lvl="3" marL="0" marR="0" rtl="0" algn="r">
              <a:spcBef>
                <a:spcPts val="0"/>
              </a:spcBef>
              <a:buNone/>
              <a:defRPr b="0" i="0" sz="675" u="none" cap="none" strike="noStrike">
                <a:solidFill>
                  <a:srgbClr val="888888"/>
                </a:solidFill>
                <a:latin typeface="Arial"/>
                <a:ea typeface="Arial"/>
                <a:cs typeface="Arial"/>
                <a:sym typeface="Arial"/>
              </a:defRPr>
            </a:lvl4pPr>
            <a:lvl5pPr indent="0" lvl="4" marL="0" marR="0" rtl="0" algn="r">
              <a:spcBef>
                <a:spcPts val="0"/>
              </a:spcBef>
              <a:buNone/>
              <a:defRPr b="0" i="0" sz="675" u="none" cap="none" strike="noStrike">
                <a:solidFill>
                  <a:srgbClr val="888888"/>
                </a:solidFill>
                <a:latin typeface="Arial"/>
                <a:ea typeface="Arial"/>
                <a:cs typeface="Arial"/>
                <a:sym typeface="Arial"/>
              </a:defRPr>
            </a:lvl5pPr>
            <a:lvl6pPr indent="0" lvl="5" marL="0" marR="0" rtl="0" algn="r">
              <a:spcBef>
                <a:spcPts val="0"/>
              </a:spcBef>
              <a:buNone/>
              <a:defRPr b="0" i="0" sz="675" u="none" cap="none" strike="noStrike">
                <a:solidFill>
                  <a:srgbClr val="888888"/>
                </a:solidFill>
                <a:latin typeface="Arial"/>
                <a:ea typeface="Arial"/>
                <a:cs typeface="Arial"/>
                <a:sym typeface="Arial"/>
              </a:defRPr>
            </a:lvl6pPr>
            <a:lvl7pPr indent="0" lvl="6" marL="0" marR="0" rtl="0" algn="r">
              <a:spcBef>
                <a:spcPts val="0"/>
              </a:spcBef>
              <a:buNone/>
              <a:defRPr b="0" i="0" sz="675" u="none" cap="none" strike="noStrike">
                <a:solidFill>
                  <a:srgbClr val="888888"/>
                </a:solidFill>
                <a:latin typeface="Arial"/>
                <a:ea typeface="Arial"/>
                <a:cs typeface="Arial"/>
                <a:sym typeface="Arial"/>
              </a:defRPr>
            </a:lvl7pPr>
            <a:lvl8pPr indent="0" lvl="7" marL="0" marR="0" rtl="0" algn="r">
              <a:spcBef>
                <a:spcPts val="0"/>
              </a:spcBef>
              <a:buNone/>
              <a:defRPr b="0" i="0" sz="675" u="none" cap="none" strike="noStrike">
                <a:solidFill>
                  <a:srgbClr val="888888"/>
                </a:solidFill>
                <a:latin typeface="Arial"/>
                <a:ea typeface="Arial"/>
                <a:cs typeface="Arial"/>
                <a:sym typeface="Arial"/>
              </a:defRPr>
            </a:lvl8pPr>
            <a:lvl9pPr indent="0" lvl="8" marL="0" marR="0" rtl="0" algn="r">
              <a:spcBef>
                <a:spcPts val="0"/>
              </a:spcBef>
              <a:buNone/>
              <a:defRPr b="0" i="0" sz="675"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06" name="Shape 106"/>
        <p:cNvGrpSpPr/>
        <p:nvPr/>
      </p:nvGrpSpPr>
      <p:grpSpPr>
        <a:xfrm>
          <a:off x="0" y="0"/>
          <a:ext cx="0" cy="0"/>
          <a:chOff x="0" y="0"/>
          <a:chExt cx="0" cy="0"/>
        </a:xfrm>
      </p:grpSpPr>
      <p:pic>
        <p:nvPicPr>
          <p:cNvPr descr="green geometric slide background" id="107" name="Google Shape;107;p23"/>
          <p:cNvPicPr preferRelativeResize="0"/>
          <p:nvPr/>
        </p:nvPicPr>
        <p:blipFill rotWithShape="1">
          <a:blip r:embed="rId2">
            <a:alphaModFix/>
          </a:blip>
          <a:srcRect b="0" l="0" r="0" t="0"/>
          <a:stretch/>
        </p:blipFill>
        <p:spPr>
          <a:xfrm>
            <a:off x="1" y="0"/>
            <a:ext cx="9144000" cy="5143500"/>
          </a:xfrm>
          <a:prstGeom prst="rect">
            <a:avLst/>
          </a:prstGeom>
          <a:noFill/>
          <a:ln>
            <a:noFill/>
          </a:ln>
        </p:spPr>
      </p:pic>
      <p:sp>
        <p:nvSpPr>
          <p:cNvPr id="108" name="Google Shape;108;p23"/>
          <p:cNvSpPr txBox="1"/>
          <p:nvPr>
            <p:ph idx="1" type="body"/>
          </p:nvPr>
        </p:nvSpPr>
        <p:spPr>
          <a:xfrm>
            <a:off x="5903008" y="165314"/>
            <a:ext cx="3037200" cy="307200"/>
          </a:xfrm>
          <a:prstGeom prst="rect">
            <a:avLst/>
          </a:prstGeom>
          <a:noFill/>
          <a:ln>
            <a:noFill/>
          </a:ln>
        </p:spPr>
        <p:txBody>
          <a:bodyPr anchorCtr="0" anchor="t" bIns="45700" lIns="91425" spcFirstLastPara="1" rIns="91425" wrap="square" tIns="45700">
            <a:noAutofit/>
          </a:bodyPr>
          <a:lstStyle>
            <a:lvl1pPr indent="-228600" lvl="0" marL="457200" rtl="0" algn="r">
              <a:lnSpc>
                <a:spcPct val="100000"/>
              </a:lnSpc>
              <a:spcBef>
                <a:spcPts val="750"/>
              </a:spcBef>
              <a:spcAft>
                <a:spcPts val="0"/>
              </a:spcAft>
              <a:buClr>
                <a:schemeClr val="lt1"/>
              </a:buClr>
              <a:buSzPts val="1200"/>
              <a:buNone/>
              <a:defRPr sz="1200">
                <a:solidFill>
                  <a:schemeClr val="lt1"/>
                </a:solidFill>
              </a:defRPr>
            </a:lvl1pPr>
            <a:lvl2pPr indent="-342900" lvl="1" marL="914400" rtl="0" algn="l">
              <a:lnSpc>
                <a:spcPct val="100000"/>
              </a:lnSpc>
              <a:spcBef>
                <a:spcPts val="375"/>
              </a:spcBef>
              <a:spcAft>
                <a:spcPts val="0"/>
              </a:spcAft>
              <a:buClr>
                <a:schemeClr val="dk1"/>
              </a:buClr>
              <a:buSzPts val="1800"/>
              <a:buChar char="-"/>
              <a:defRPr/>
            </a:lvl2pPr>
            <a:lvl3pPr indent="-342900" lvl="2" marL="1371600" rtl="0" algn="l">
              <a:lnSpc>
                <a:spcPct val="10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9" name="Google Shape;109;p23"/>
          <p:cNvSpPr txBox="1"/>
          <p:nvPr>
            <p:ph type="ctrTitle"/>
          </p:nvPr>
        </p:nvSpPr>
        <p:spPr>
          <a:xfrm>
            <a:off x="1215058" y="949873"/>
            <a:ext cx="6602400" cy="1790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lt1"/>
              </a:buClr>
              <a:buSzPts val="4950"/>
              <a:buFont typeface="Arial"/>
              <a:buNone/>
              <a:defRPr sz="495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23"/>
          <p:cNvSpPr txBox="1"/>
          <p:nvPr>
            <p:ph idx="2" type="subTitle"/>
          </p:nvPr>
        </p:nvSpPr>
        <p:spPr>
          <a:xfrm>
            <a:off x="1215058" y="2894662"/>
            <a:ext cx="6858000" cy="4389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750"/>
              </a:spcBef>
              <a:spcAft>
                <a:spcPts val="0"/>
              </a:spcAft>
              <a:buClr>
                <a:schemeClr val="lt1"/>
              </a:buClr>
              <a:buSzPts val="2100"/>
              <a:buNone/>
              <a:defRPr sz="2100">
                <a:solidFill>
                  <a:schemeClr val="lt1"/>
                </a:solidFill>
                <a:latin typeface="Arial"/>
                <a:ea typeface="Arial"/>
                <a:cs typeface="Arial"/>
                <a:sym typeface="Arial"/>
              </a:defRPr>
            </a:lvl1pPr>
            <a:lvl2pPr lvl="1" rtl="0" algn="ctr">
              <a:lnSpc>
                <a:spcPct val="100000"/>
              </a:lnSpc>
              <a:spcBef>
                <a:spcPts val="375"/>
              </a:spcBef>
              <a:spcAft>
                <a:spcPts val="0"/>
              </a:spcAft>
              <a:buClr>
                <a:schemeClr val="dk1"/>
              </a:buClr>
              <a:buSzPts val="1500"/>
              <a:buNone/>
              <a:defRPr sz="1500"/>
            </a:lvl2pPr>
            <a:lvl3pPr lvl="2" rtl="0" algn="ctr">
              <a:lnSpc>
                <a:spcPct val="100000"/>
              </a:lnSpc>
              <a:spcBef>
                <a:spcPts val="375"/>
              </a:spcBef>
              <a:spcAft>
                <a:spcPts val="0"/>
              </a:spcAft>
              <a:buClr>
                <a:schemeClr val="dk1"/>
              </a:buClr>
              <a:buSzPts val="1350"/>
              <a:buNone/>
              <a:defRPr sz="1350"/>
            </a:lvl3pPr>
            <a:lvl4pPr lvl="3" rtl="0" algn="ctr">
              <a:lnSpc>
                <a:spcPct val="90000"/>
              </a:lnSpc>
              <a:spcBef>
                <a:spcPts val="375"/>
              </a:spcBef>
              <a:spcAft>
                <a:spcPts val="0"/>
              </a:spcAft>
              <a:buClr>
                <a:schemeClr val="dk1"/>
              </a:buClr>
              <a:buSzPts val="1200"/>
              <a:buNone/>
              <a:defRPr sz="1200"/>
            </a:lvl4pPr>
            <a:lvl5pPr lvl="4" rtl="0" algn="ctr">
              <a:lnSpc>
                <a:spcPct val="90000"/>
              </a:lnSpc>
              <a:spcBef>
                <a:spcPts val="375"/>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descr="white circle shape, placeholder for icon" id="111" name="Google Shape;111;p23"/>
          <p:cNvSpPr/>
          <p:nvPr/>
        </p:nvSpPr>
        <p:spPr>
          <a:xfrm>
            <a:off x="399456" y="1252818"/>
            <a:ext cx="726300" cy="7263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Arial"/>
              <a:ea typeface="Arial"/>
              <a:cs typeface="Arial"/>
              <a:sym typeface="Arial"/>
            </a:endParaRPr>
          </a:p>
        </p:txBody>
      </p:sp>
      <p:cxnSp>
        <p:nvCxnSpPr>
          <p:cNvPr descr="narrow white vertical line below white circle" id="112" name="Google Shape;112;p23"/>
          <p:cNvCxnSpPr/>
          <p:nvPr/>
        </p:nvCxnSpPr>
        <p:spPr>
          <a:xfrm>
            <a:off x="762531" y="1742721"/>
            <a:ext cx="0" cy="1590900"/>
          </a:xfrm>
          <a:prstGeom prst="straightConnector1">
            <a:avLst/>
          </a:prstGeom>
          <a:noFill/>
          <a:ln cap="flat" cmpd="sng" w="19050">
            <a:solidFill>
              <a:schemeClr val="lt1"/>
            </a:solidFill>
            <a:prstDash val="solid"/>
            <a:miter lim="800000"/>
            <a:headEnd len="sm" w="sm" type="none"/>
            <a:tailEnd len="lg" w="lg" type="oval"/>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
  <p:cSld name="OBJECT">
    <p:spTree>
      <p:nvGrpSpPr>
        <p:cNvPr id="113" name="Shape 113"/>
        <p:cNvGrpSpPr/>
        <p:nvPr/>
      </p:nvGrpSpPr>
      <p:grpSpPr>
        <a:xfrm>
          <a:off x="0" y="0"/>
          <a:ext cx="0" cy="0"/>
          <a:chOff x="0" y="0"/>
          <a:chExt cx="0" cy="0"/>
        </a:xfrm>
      </p:grpSpPr>
      <p:sp>
        <p:nvSpPr>
          <p:cNvPr descr="narrow green bar across top of slide" id="114" name="Google Shape;114;p24"/>
          <p:cNvSpPr/>
          <p:nvPr/>
        </p:nvSpPr>
        <p:spPr>
          <a:xfrm>
            <a:off x="0" y="0"/>
            <a:ext cx="9144000" cy="79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Arial"/>
              <a:ea typeface="Arial"/>
              <a:cs typeface="Arial"/>
              <a:sym typeface="Arial"/>
            </a:endParaRPr>
          </a:p>
        </p:txBody>
      </p:sp>
      <p:sp>
        <p:nvSpPr>
          <p:cNvPr id="115" name="Google Shape;115;p24"/>
          <p:cNvSpPr txBox="1"/>
          <p:nvPr>
            <p:ph type="title"/>
          </p:nvPr>
        </p:nvSpPr>
        <p:spPr>
          <a:xfrm>
            <a:off x="257175" y="293073"/>
            <a:ext cx="8441700" cy="588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24"/>
          <p:cNvSpPr txBox="1"/>
          <p:nvPr>
            <p:ph idx="1" type="body"/>
          </p:nvPr>
        </p:nvSpPr>
        <p:spPr>
          <a:xfrm>
            <a:off x="257175" y="1019677"/>
            <a:ext cx="8441700" cy="3612900"/>
          </a:xfrm>
          <a:prstGeom prst="rect">
            <a:avLst/>
          </a:prstGeom>
          <a:noFill/>
          <a:ln>
            <a:noFill/>
          </a:ln>
        </p:spPr>
        <p:txBody>
          <a:bodyPr anchorCtr="0" anchor="t" bIns="45700" lIns="91425" spcFirstLastPara="1" rIns="91425" wrap="square" tIns="45700">
            <a:noAutofit/>
          </a:bodyPr>
          <a:lstStyle>
            <a:lvl1pPr indent="-323850" lvl="0" marL="457200" rtl="0" algn="l">
              <a:lnSpc>
                <a:spcPct val="100000"/>
              </a:lnSpc>
              <a:spcBef>
                <a:spcPts val="750"/>
              </a:spcBef>
              <a:spcAft>
                <a:spcPts val="0"/>
              </a:spcAft>
              <a:buClr>
                <a:schemeClr val="dk1"/>
              </a:buClr>
              <a:buSzPts val="1500"/>
              <a:buChar char="•"/>
              <a:defRPr>
                <a:latin typeface="Arial"/>
                <a:ea typeface="Arial"/>
                <a:cs typeface="Arial"/>
                <a:sym typeface="Arial"/>
              </a:defRPr>
            </a:lvl1pPr>
            <a:lvl2pPr indent="-314325" lvl="1" marL="914400" rtl="0" algn="l">
              <a:lnSpc>
                <a:spcPct val="100000"/>
              </a:lnSpc>
              <a:spcBef>
                <a:spcPts val="375"/>
              </a:spcBef>
              <a:spcAft>
                <a:spcPts val="0"/>
              </a:spcAft>
              <a:buClr>
                <a:schemeClr val="dk1"/>
              </a:buClr>
              <a:buSzPts val="1350"/>
              <a:buChar char="-"/>
              <a:defRPr>
                <a:latin typeface="Arial"/>
                <a:ea typeface="Arial"/>
                <a:cs typeface="Arial"/>
                <a:sym typeface="Arial"/>
              </a:defRPr>
            </a:lvl2pPr>
            <a:lvl3pPr indent="-304800" lvl="2" marL="1371600" rtl="0" algn="l">
              <a:lnSpc>
                <a:spcPct val="100000"/>
              </a:lnSpc>
              <a:spcBef>
                <a:spcPts val="375"/>
              </a:spcBef>
              <a:spcAft>
                <a:spcPts val="0"/>
              </a:spcAft>
              <a:buClr>
                <a:schemeClr val="dk1"/>
              </a:buClr>
              <a:buSzPts val="1200"/>
              <a:buChar char="•"/>
              <a:defRPr>
                <a:latin typeface="Arial"/>
                <a:ea typeface="Arial"/>
                <a:cs typeface="Arial"/>
                <a:sym typeface="Arial"/>
              </a:defRPr>
            </a:lvl3pPr>
            <a:lvl4pPr indent="-295275" lvl="3" marL="1828800" rtl="0" algn="l">
              <a:lnSpc>
                <a:spcPct val="100000"/>
              </a:lnSpc>
              <a:spcBef>
                <a:spcPts val="375"/>
              </a:spcBef>
              <a:spcAft>
                <a:spcPts val="0"/>
              </a:spcAft>
              <a:buClr>
                <a:schemeClr val="dk1"/>
              </a:buClr>
              <a:buSzPts val="1050"/>
              <a:buChar char="•"/>
              <a:defRPr>
                <a:latin typeface="Arial"/>
                <a:ea typeface="Arial"/>
                <a:cs typeface="Arial"/>
                <a:sym typeface="Arial"/>
              </a:defRPr>
            </a:lvl4pPr>
            <a:lvl5pPr indent="-295275" lvl="4" marL="2286000" rtl="0" algn="l">
              <a:lnSpc>
                <a:spcPct val="100000"/>
              </a:lnSpc>
              <a:spcBef>
                <a:spcPts val="375"/>
              </a:spcBef>
              <a:spcAft>
                <a:spcPts val="0"/>
              </a:spcAft>
              <a:buClr>
                <a:schemeClr val="dk1"/>
              </a:buClr>
              <a:buSzPts val="1050"/>
              <a:buChar char="•"/>
              <a:defRPr>
                <a:latin typeface="Arial"/>
                <a:ea typeface="Arial"/>
                <a:cs typeface="Arial"/>
                <a:sym typeface="Arial"/>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4"/>
          <p:cNvSpPr txBox="1"/>
          <p:nvPr>
            <p:ph idx="12" type="sldNum"/>
          </p:nvPr>
        </p:nvSpPr>
        <p:spPr>
          <a:xfrm>
            <a:off x="175963" y="4789823"/>
            <a:ext cx="270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600"/>
              <a:buFont typeface="Arial"/>
              <a:buNone/>
              <a:defRPr/>
            </a:lvl1pPr>
            <a:lvl2pPr indent="0" lvl="1" marL="0" rtl="0" algn="r">
              <a:spcBef>
                <a:spcPts val="0"/>
              </a:spcBef>
              <a:spcAft>
                <a:spcPts val="0"/>
              </a:spcAft>
              <a:buClr>
                <a:srgbClr val="888888"/>
              </a:buClr>
              <a:buSzPts val="600"/>
              <a:buFont typeface="Arial"/>
              <a:buNone/>
              <a:defRPr/>
            </a:lvl2pPr>
            <a:lvl3pPr indent="0" lvl="2" marL="0" rtl="0" algn="r">
              <a:spcBef>
                <a:spcPts val="0"/>
              </a:spcBef>
              <a:spcAft>
                <a:spcPts val="0"/>
              </a:spcAft>
              <a:buClr>
                <a:srgbClr val="888888"/>
              </a:buClr>
              <a:buSzPts val="600"/>
              <a:buFont typeface="Arial"/>
              <a:buNone/>
              <a:defRPr/>
            </a:lvl3pPr>
            <a:lvl4pPr indent="0" lvl="3" marL="0" rtl="0" algn="r">
              <a:spcBef>
                <a:spcPts val="0"/>
              </a:spcBef>
              <a:spcAft>
                <a:spcPts val="0"/>
              </a:spcAft>
              <a:buClr>
                <a:srgbClr val="888888"/>
              </a:buClr>
              <a:buSzPts val="600"/>
              <a:buFont typeface="Arial"/>
              <a:buNone/>
              <a:defRPr/>
            </a:lvl4pPr>
            <a:lvl5pPr indent="0" lvl="4" marL="0" rtl="0" algn="r">
              <a:spcBef>
                <a:spcPts val="0"/>
              </a:spcBef>
              <a:spcAft>
                <a:spcPts val="0"/>
              </a:spcAft>
              <a:buClr>
                <a:srgbClr val="888888"/>
              </a:buClr>
              <a:buSzPts val="600"/>
              <a:buFont typeface="Arial"/>
              <a:buNone/>
              <a:defRPr/>
            </a:lvl5pPr>
            <a:lvl6pPr indent="0" lvl="5" marL="0" rtl="0" algn="r">
              <a:spcBef>
                <a:spcPts val="0"/>
              </a:spcBef>
              <a:spcAft>
                <a:spcPts val="0"/>
              </a:spcAft>
              <a:buClr>
                <a:srgbClr val="888888"/>
              </a:buClr>
              <a:buSzPts val="600"/>
              <a:buFont typeface="Arial"/>
              <a:buNone/>
              <a:defRPr/>
            </a:lvl6pPr>
            <a:lvl7pPr indent="0" lvl="6" marL="0" rtl="0" algn="r">
              <a:spcBef>
                <a:spcPts val="0"/>
              </a:spcBef>
              <a:spcAft>
                <a:spcPts val="0"/>
              </a:spcAft>
              <a:buClr>
                <a:srgbClr val="888888"/>
              </a:buClr>
              <a:buSzPts val="600"/>
              <a:buFont typeface="Arial"/>
              <a:buNone/>
              <a:defRPr/>
            </a:lvl7pPr>
            <a:lvl8pPr indent="0" lvl="7" marL="0" rtl="0" algn="r">
              <a:spcBef>
                <a:spcPts val="0"/>
              </a:spcBef>
              <a:spcAft>
                <a:spcPts val="0"/>
              </a:spcAft>
              <a:buClr>
                <a:srgbClr val="888888"/>
              </a:buClr>
              <a:buSzPts val="600"/>
              <a:buFont typeface="Arial"/>
              <a:buNone/>
              <a:defRPr/>
            </a:lvl8pPr>
            <a:lvl9pPr indent="0" lvl="8" marL="0" rtl="0" algn="r">
              <a:spcBef>
                <a:spcPts val="0"/>
              </a:spcBef>
              <a:spcAft>
                <a:spcPts val="0"/>
              </a:spcAft>
              <a:buClr>
                <a:srgbClr val="888888"/>
              </a:buClr>
              <a:buSzPts val="6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8" name="Shape 118"/>
        <p:cNvGrpSpPr/>
        <p:nvPr/>
      </p:nvGrpSpPr>
      <p:grpSpPr>
        <a:xfrm>
          <a:off x="0" y="0"/>
          <a:ext cx="0" cy="0"/>
          <a:chOff x="0" y="0"/>
          <a:chExt cx="0" cy="0"/>
        </a:xfrm>
      </p:grpSpPr>
      <p:sp>
        <p:nvSpPr>
          <p:cNvPr id="119" name="Google Shape;119;p25"/>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dk1"/>
              </a:buClr>
              <a:buSzPts val="5400"/>
              <a:buFont typeface="Arial"/>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0" name="Google Shape;120;p25"/>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400"/>
              <a:buNone/>
              <a:defRPr sz="2400"/>
            </a:lvl1pPr>
            <a:lvl2pPr lvl="1" rtl="0" algn="ctr">
              <a:lnSpc>
                <a:spcPct val="100000"/>
              </a:lnSpc>
              <a:spcBef>
                <a:spcPts val="0"/>
              </a:spcBef>
              <a:spcAft>
                <a:spcPts val="0"/>
              </a:spcAft>
              <a:buClr>
                <a:schemeClr val="dk1"/>
              </a:buClr>
              <a:buSzPts val="2400"/>
              <a:buNone/>
              <a:defRPr sz="2400"/>
            </a:lvl2pPr>
            <a:lvl3pPr lvl="2" rtl="0" algn="ctr">
              <a:lnSpc>
                <a:spcPct val="100000"/>
              </a:lnSpc>
              <a:spcBef>
                <a:spcPts val="0"/>
              </a:spcBef>
              <a:spcAft>
                <a:spcPts val="0"/>
              </a:spcAft>
              <a:buClr>
                <a:schemeClr val="dk1"/>
              </a:buClr>
              <a:buSzPts val="2400"/>
              <a:buNone/>
              <a:defRPr sz="2400"/>
            </a:lvl3pPr>
            <a:lvl4pPr lvl="3" rtl="0" algn="ctr">
              <a:lnSpc>
                <a:spcPct val="100000"/>
              </a:lnSpc>
              <a:spcBef>
                <a:spcPts val="0"/>
              </a:spcBef>
              <a:spcAft>
                <a:spcPts val="0"/>
              </a:spcAft>
              <a:buClr>
                <a:schemeClr val="dk1"/>
              </a:buClr>
              <a:buSzPts val="2400"/>
              <a:buNone/>
              <a:defRPr sz="2400"/>
            </a:lvl4pPr>
            <a:lvl5pPr lvl="4" rtl="0" algn="ctr">
              <a:lnSpc>
                <a:spcPct val="100000"/>
              </a:lnSpc>
              <a:spcBef>
                <a:spcPts val="0"/>
              </a:spcBef>
              <a:spcAft>
                <a:spcPts val="0"/>
              </a:spcAft>
              <a:buClr>
                <a:schemeClr val="dk1"/>
              </a:buClr>
              <a:buSzPts val="2400"/>
              <a:buNone/>
              <a:defRPr sz="2400"/>
            </a:lvl5pPr>
            <a:lvl6pPr lvl="5" rtl="0" algn="ctr">
              <a:lnSpc>
                <a:spcPct val="100000"/>
              </a:lnSpc>
              <a:spcBef>
                <a:spcPts val="0"/>
              </a:spcBef>
              <a:spcAft>
                <a:spcPts val="0"/>
              </a:spcAft>
              <a:buClr>
                <a:schemeClr val="dk1"/>
              </a:buClr>
              <a:buSzPts val="2400"/>
              <a:buNone/>
              <a:defRPr sz="2400"/>
            </a:lvl6pPr>
            <a:lvl7pPr lvl="6" rtl="0" algn="ctr">
              <a:lnSpc>
                <a:spcPct val="100000"/>
              </a:lnSpc>
              <a:spcBef>
                <a:spcPts val="0"/>
              </a:spcBef>
              <a:spcAft>
                <a:spcPts val="0"/>
              </a:spcAft>
              <a:buClr>
                <a:schemeClr val="dk1"/>
              </a:buClr>
              <a:buSzPts val="2400"/>
              <a:buNone/>
              <a:defRPr sz="2400"/>
            </a:lvl7pPr>
            <a:lvl8pPr lvl="7" rtl="0" algn="ctr">
              <a:lnSpc>
                <a:spcPct val="100000"/>
              </a:lnSpc>
              <a:spcBef>
                <a:spcPts val="0"/>
              </a:spcBef>
              <a:spcAft>
                <a:spcPts val="0"/>
              </a:spcAft>
              <a:buClr>
                <a:schemeClr val="dk1"/>
              </a:buClr>
              <a:buSzPts val="2400"/>
              <a:buNone/>
              <a:defRPr sz="2400"/>
            </a:lvl8pPr>
            <a:lvl9pPr lvl="8" rtl="0" algn="ctr">
              <a:lnSpc>
                <a:spcPct val="100000"/>
              </a:lnSpc>
              <a:spcBef>
                <a:spcPts val="0"/>
              </a:spcBef>
              <a:spcAft>
                <a:spcPts val="0"/>
              </a:spcAft>
              <a:buClr>
                <a:schemeClr val="dk1"/>
              </a:buClr>
              <a:buSzPts val="2400"/>
              <a:buNone/>
              <a:defRPr sz="2400"/>
            </a:lvl9pPr>
          </a:lstStyle>
          <a:p/>
        </p:txBody>
      </p:sp>
      <p:sp>
        <p:nvSpPr>
          <p:cNvPr id="121" name="Google Shape;12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1pPr>
            <a:lvl2pPr indent="0" lvl="1"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2pPr>
            <a:lvl3pPr indent="0" lvl="2"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3pPr>
            <a:lvl4pPr indent="0" lvl="3"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4pPr>
            <a:lvl5pPr indent="0" lvl="4"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5pPr>
            <a:lvl6pPr indent="0" lvl="5"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6pPr>
            <a:lvl7pPr indent="0" lvl="6"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7pPr>
            <a:lvl8pPr indent="0" lvl="7"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8pPr>
            <a:lvl9pPr indent="0" lvl="8"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dk1"/>
              </a:buClr>
              <a:buSzPts val="3000"/>
              <a:buFont typeface="Arial"/>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00000"/>
              </a:lnSpc>
              <a:spcBef>
                <a:spcPts val="0"/>
              </a:spcBef>
              <a:spcAft>
                <a:spcPts val="0"/>
              </a:spcAft>
              <a:buClr>
                <a:schemeClr val="dk1"/>
              </a:buClr>
              <a:buSzPts val="1800"/>
              <a:buChar char="●"/>
              <a:defRPr/>
            </a:lvl1pPr>
            <a:lvl2pPr indent="-317500" lvl="1" marL="914400" rtl="0" algn="l">
              <a:lnSpc>
                <a:spcPct val="100000"/>
              </a:lnSpc>
              <a:spcBef>
                <a:spcPts val="0"/>
              </a:spcBef>
              <a:spcAft>
                <a:spcPts val="0"/>
              </a:spcAft>
              <a:buClr>
                <a:schemeClr val="dk1"/>
              </a:buClr>
              <a:buSzPts val="1400"/>
              <a:buChar char="○"/>
              <a:defRPr/>
            </a:lvl2pPr>
            <a:lvl3pPr indent="-317500" lvl="2" marL="1371600" rtl="0" algn="l">
              <a:lnSpc>
                <a:spcPct val="100000"/>
              </a:lnSpc>
              <a:spcBef>
                <a:spcPts val="0"/>
              </a:spcBef>
              <a:spcAft>
                <a:spcPts val="0"/>
              </a:spcAft>
              <a:buClr>
                <a:schemeClr val="dk1"/>
              </a:buClr>
              <a:buSzPts val="1400"/>
              <a:buChar char="■"/>
              <a:defRPr/>
            </a:lvl3pPr>
            <a:lvl4pPr indent="-317500" lvl="3" marL="1828800" rtl="0" algn="l">
              <a:lnSpc>
                <a:spcPct val="90000"/>
              </a:lnSpc>
              <a:spcBef>
                <a:spcPts val="0"/>
              </a:spcBef>
              <a:spcAft>
                <a:spcPts val="0"/>
              </a:spcAft>
              <a:buClr>
                <a:schemeClr val="dk1"/>
              </a:buClr>
              <a:buSzPts val="1400"/>
              <a:buChar char="●"/>
              <a:defRPr/>
            </a:lvl4pPr>
            <a:lvl5pPr indent="-317500" lvl="4" marL="2286000" rtl="0" algn="l">
              <a:lnSpc>
                <a:spcPct val="90000"/>
              </a:lnSpc>
              <a:spcBef>
                <a:spcPts val="0"/>
              </a:spcBef>
              <a:spcAft>
                <a:spcPts val="0"/>
              </a:spcAft>
              <a:buClr>
                <a:schemeClr val="dk1"/>
              </a:buClr>
              <a:buSzPts val="1400"/>
              <a:buChar char="○"/>
              <a:defRPr/>
            </a:lvl5pPr>
            <a:lvl6pPr indent="-317500" lvl="5" marL="2743200" rtl="0" algn="l">
              <a:lnSpc>
                <a:spcPct val="90000"/>
              </a:lnSpc>
              <a:spcBef>
                <a:spcPts val="0"/>
              </a:spcBef>
              <a:spcAft>
                <a:spcPts val="0"/>
              </a:spcAft>
              <a:buClr>
                <a:schemeClr val="dk1"/>
              </a:buClr>
              <a:buSzPts val="1400"/>
              <a:buChar char="■"/>
              <a:defRPr/>
            </a:lvl6pPr>
            <a:lvl7pPr indent="-317500" lvl="6" marL="3200400" rtl="0" algn="l">
              <a:lnSpc>
                <a:spcPct val="90000"/>
              </a:lnSpc>
              <a:spcBef>
                <a:spcPts val="0"/>
              </a:spcBef>
              <a:spcAft>
                <a:spcPts val="0"/>
              </a:spcAft>
              <a:buClr>
                <a:schemeClr val="dk1"/>
              </a:buClr>
              <a:buSzPts val="1400"/>
              <a:buChar char="●"/>
              <a:defRPr/>
            </a:lvl7pPr>
            <a:lvl8pPr indent="-317500" lvl="7" marL="3657600" rtl="0" algn="l">
              <a:lnSpc>
                <a:spcPct val="90000"/>
              </a:lnSpc>
              <a:spcBef>
                <a:spcPts val="0"/>
              </a:spcBef>
              <a:spcAft>
                <a:spcPts val="0"/>
              </a:spcAft>
              <a:buClr>
                <a:schemeClr val="dk1"/>
              </a:buClr>
              <a:buSzPts val="1400"/>
              <a:buChar char="○"/>
              <a:defRPr/>
            </a:lvl8pPr>
            <a:lvl9pPr indent="-317500" lvl="8" marL="4114800" rtl="0" algn="l">
              <a:lnSpc>
                <a:spcPct val="90000"/>
              </a:lnSpc>
              <a:spcBef>
                <a:spcPts val="0"/>
              </a:spcBef>
              <a:spcAft>
                <a:spcPts val="0"/>
              </a:spcAft>
              <a:buClr>
                <a:schemeClr val="dk1"/>
              </a:buClr>
              <a:buSzPts val="1400"/>
              <a:buChar char="■"/>
              <a:defRPr/>
            </a:lvl9pPr>
          </a:lstStyle>
          <a:p/>
        </p:txBody>
      </p:sp>
      <p:sp>
        <p:nvSpPr>
          <p:cNvPr id="125" name="Google Shape;1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1pPr>
            <a:lvl2pPr indent="0" lvl="1"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2pPr>
            <a:lvl3pPr indent="0" lvl="2"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3pPr>
            <a:lvl4pPr indent="0" lvl="3"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4pPr>
            <a:lvl5pPr indent="0" lvl="4"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5pPr>
            <a:lvl6pPr indent="0" lvl="5"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6pPr>
            <a:lvl7pPr indent="0" lvl="6"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7pPr>
            <a:lvl8pPr indent="0" lvl="7"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8pPr>
            <a:lvl9pPr indent="0" lvl="8" marL="0" marR="0" rtl="0" algn="r">
              <a:spcBef>
                <a:spcPts val="0"/>
              </a:spcBef>
              <a:spcAft>
                <a:spcPts val="0"/>
              </a:spcAft>
              <a:buClr>
                <a:srgbClr val="888888"/>
              </a:buClr>
              <a:buSzPts val="675"/>
              <a:buFont typeface="Arial"/>
              <a:buNone/>
              <a:defRPr sz="675">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57175" y="273845"/>
            <a:ext cx="8441657" cy="58873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57175" y="1019677"/>
            <a:ext cx="8441657" cy="3613046"/>
          </a:xfrm>
          <a:prstGeom prst="rect">
            <a:avLst/>
          </a:prstGeom>
          <a:noFill/>
          <a:ln>
            <a:noFill/>
          </a:ln>
        </p:spPr>
        <p:txBody>
          <a:bodyPr anchorCtr="0" anchor="t" bIns="45700" lIns="91425" spcFirstLastPara="1" rIns="91425" wrap="square" tIns="45700">
            <a:noAutofit/>
          </a:bodyPr>
          <a:lstStyle>
            <a:lvl1pPr indent="-323850" lvl="0" marL="457200" marR="0" rtl="0" algn="l">
              <a:lnSpc>
                <a:spcPct val="100000"/>
              </a:lnSpc>
              <a:spcBef>
                <a:spcPts val="75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1pPr>
            <a:lvl2pPr indent="-314325" lvl="1" marL="914400" marR="0" rtl="0" algn="l">
              <a:lnSpc>
                <a:spcPct val="10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2pPr>
            <a:lvl3pPr indent="-304800" lvl="2" marL="1371600" marR="0" rtl="0" algn="l">
              <a:lnSpc>
                <a:spcPct val="100000"/>
              </a:lnSpc>
              <a:spcBef>
                <a:spcPts val="37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5275" lvl="3" marL="1828800" marR="0" rtl="0" algn="l">
              <a:lnSpc>
                <a:spcPct val="90000"/>
              </a:lnSpc>
              <a:spcBef>
                <a:spcPts val="375"/>
              </a:spcBef>
              <a:spcAft>
                <a:spcPts val="0"/>
              </a:spcAft>
              <a:buClr>
                <a:schemeClr val="dk1"/>
              </a:buClr>
              <a:buSzPts val="1050"/>
              <a:buFont typeface="Arial"/>
              <a:buChar char="•"/>
              <a:defRPr b="0" i="0" sz="1050" u="none" cap="none" strike="noStrike">
                <a:solidFill>
                  <a:schemeClr val="dk1"/>
                </a:solidFill>
                <a:latin typeface="Arial"/>
                <a:ea typeface="Arial"/>
                <a:cs typeface="Arial"/>
                <a:sym typeface="Arial"/>
              </a:defRPr>
            </a:lvl4pPr>
            <a:lvl5pPr indent="-295275" lvl="4" marL="2286000" marR="0" rtl="0" algn="l">
              <a:lnSpc>
                <a:spcPct val="90000"/>
              </a:lnSpc>
              <a:spcBef>
                <a:spcPts val="375"/>
              </a:spcBef>
              <a:spcAft>
                <a:spcPts val="0"/>
              </a:spcAft>
              <a:buClr>
                <a:schemeClr val="dk1"/>
              </a:buClr>
              <a:buSzPts val="1050"/>
              <a:buFont typeface="Arial"/>
              <a:buChar char="•"/>
              <a:defRPr b="0" i="0" sz="10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175963" y="4789823"/>
            <a:ext cx="27071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75"/>
              <a:buFont typeface="Arial"/>
              <a:buNone/>
              <a:defRPr b="0" i="0" sz="675"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257175" y="273845"/>
            <a:ext cx="8441700" cy="5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0"/>
          <p:cNvSpPr txBox="1"/>
          <p:nvPr>
            <p:ph idx="1" type="body"/>
          </p:nvPr>
        </p:nvSpPr>
        <p:spPr>
          <a:xfrm>
            <a:off x="257175" y="1019677"/>
            <a:ext cx="8441700" cy="3612900"/>
          </a:xfrm>
          <a:prstGeom prst="rect">
            <a:avLst/>
          </a:prstGeom>
          <a:noFill/>
          <a:ln>
            <a:noFill/>
          </a:ln>
        </p:spPr>
        <p:txBody>
          <a:bodyPr anchorCtr="0" anchor="t" bIns="45700" lIns="91425" spcFirstLastPara="1" rIns="91425" wrap="square" tIns="45700">
            <a:noAutofit/>
          </a:bodyPr>
          <a:lstStyle>
            <a:lvl1pPr indent="-323850" lvl="0" marL="457200" marR="0" rtl="0" algn="l">
              <a:lnSpc>
                <a:spcPct val="100000"/>
              </a:lnSpc>
              <a:spcBef>
                <a:spcPts val="75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1pPr>
            <a:lvl2pPr indent="-314325" lvl="1" marL="914400" marR="0" rtl="0" algn="l">
              <a:lnSpc>
                <a:spcPct val="10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2pPr>
            <a:lvl3pPr indent="-304800" lvl="2" marL="1371600" marR="0" rtl="0" algn="l">
              <a:lnSpc>
                <a:spcPct val="100000"/>
              </a:lnSpc>
              <a:spcBef>
                <a:spcPts val="37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5275" lvl="3" marL="1828800" marR="0" rtl="0" algn="l">
              <a:lnSpc>
                <a:spcPct val="90000"/>
              </a:lnSpc>
              <a:spcBef>
                <a:spcPts val="375"/>
              </a:spcBef>
              <a:spcAft>
                <a:spcPts val="0"/>
              </a:spcAft>
              <a:buClr>
                <a:schemeClr val="dk1"/>
              </a:buClr>
              <a:buSzPts val="1050"/>
              <a:buFont typeface="Arial"/>
              <a:buChar char="•"/>
              <a:defRPr b="0" i="0" sz="1050" u="none" cap="none" strike="noStrike">
                <a:solidFill>
                  <a:schemeClr val="dk1"/>
                </a:solidFill>
                <a:latin typeface="Arial"/>
                <a:ea typeface="Arial"/>
                <a:cs typeface="Arial"/>
                <a:sym typeface="Arial"/>
              </a:defRPr>
            </a:lvl4pPr>
            <a:lvl5pPr indent="-295275" lvl="4" marL="2286000" marR="0" rtl="0" algn="l">
              <a:lnSpc>
                <a:spcPct val="90000"/>
              </a:lnSpc>
              <a:spcBef>
                <a:spcPts val="375"/>
              </a:spcBef>
              <a:spcAft>
                <a:spcPts val="0"/>
              </a:spcAft>
              <a:buClr>
                <a:schemeClr val="dk1"/>
              </a:buClr>
              <a:buSzPts val="1050"/>
              <a:buFont typeface="Arial"/>
              <a:buChar char="•"/>
              <a:defRPr b="0" i="0" sz="10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1" name="Google Shape;91;p20"/>
          <p:cNvSpPr txBox="1"/>
          <p:nvPr>
            <p:ph idx="12" type="sldNum"/>
          </p:nvPr>
        </p:nvSpPr>
        <p:spPr>
          <a:xfrm>
            <a:off x="175963" y="4789823"/>
            <a:ext cx="270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75" u="none" cap="none" strike="noStrike">
                <a:solidFill>
                  <a:srgbClr val="888888"/>
                </a:solidFill>
                <a:latin typeface="Arial"/>
                <a:ea typeface="Arial"/>
                <a:cs typeface="Arial"/>
                <a:sym typeface="Arial"/>
              </a:defRPr>
            </a:lvl1pPr>
            <a:lvl2pPr indent="0" lvl="1" marL="0" marR="0" rtl="0" algn="r">
              <a:spcBef>
                <a:spcPts val="0"/>
              </a:spcBef>
              <a:buNone/>
              <a:defRPr b="0" i="0" sz="675" u="none" cap="none" strike="noStrike">
                <a:solidFill>
                  <a:srgbClr val="888888"/>
                </a:solidFill>
                <a:latin typeface="Arial"/>
                <a:ea typeface="Arial"/>
                <a:cs typeface="Arial"/>
                <a:sym typeface="Arial"/>
              </a:defRPr>
            </a:lvl2pPr>
            <a:lvl3pPr indent="0" lvl="2" marL="0" marR="0" rtl="0" algn="r">
              <a:spcBef>
                <a:spcPts val="0"/>
              </a:spcBef>
              <a:buNone/>
              <a:defRPr b="0" i="0" sz="675" u="none" cap="none" strike="noStrike">
                <a:solidFill>
                  <a:srgbClr val="888888"/>
                </a:solidFill>
                <a:latin typeface="Arial"/>
                <a:ea typeface="Arial"/>
                <a:cs typeface="Arial"/>
                <a:sym typeface="Arial"/>
              </a:defRPr>
            </a:lvl3pPr>
            <a:lvl4pPr indent="0" lvl="3" marL="0" marR="0" rtl="0" algn="r">
              <a:spcBef>
                <a:spcPts val="0"/>
              </a:spcBef>
              <a:buNone/>
              <a:defRPr b="0" i="0" sz="675" u="none" cap="none" strike="noStrike">
                <a:solidFill>
                  <a:srgbClr val="888888"/>
                </a:solidFill>
                <a:latin typeface="Arial"/>
                <a:ea typeface="Arial"/>
                <a:cs typeface="Arial"/>
                <a:sym typeface="Arial"/>
              </a:defRPr>
            </a:lvl4pPr>
            <a:lvl5pPr indent="0" lvl="4" marL="0" marR="0" rtl="0" algn="r">
              <a:spcBef>
                <a:spcPts val="0"/>
              </a:spcBef>
              <a:buNone/>
              <a:defRPr b="0" i="0" sz="675" u="none" cap="none" strike="noStrike">
                <a:solidFill>
                  <a:srgbClr val="888888"/>
                </a:solidFill>
                <a:latin typeface="Arial"/>
                <a:ea typeface="Arial"/>
                <a:cs typeface="Arial"/>
                <a:sym typeface="Arial"/>
              </a:defRPr>
            </a:lvl5pPr>
            <a:lvl6pPr indent="0" lvl="5" marL="0" marR="0" rtl="0" algn="r">
              <a:spcBef>
                <a:spcPts val="0"/>
              </a:spcBef>
              <a:buNone/>
              <a:defRPr b="0" i="0" sz="675" u="none" cap="none" strike="noStrike">
                <a:solidFill>
                  <a:srgbClr val="888888"/>
                </a:solidFill>
                <a:latin typeface="Arial"/>
                <a:ea typeface="Arial"/>
                <a:cs typeface="Arial"/>
                <a:sym typeface="Arial"/>
              </a:defRPr>
            </a:lvl6pPr>
            <a:lvl7pPr indent="0" lvl="6" marL="0" marR="0" rtl="0" algn="r">
              <a:spcBef>
                <a:spcPts val="0"/>
              </a:spcBef>
              <a:buNone/>
              <a:defRPr b="0" i="0" sz="675" u="none" cap="none" strike="noStrike">
                <a:solidFill>
                  <a:srgbClr val="888888"/>
                </a:solidFill>
                <a:latin typeface="Arial"/>
                <a:ea typeface="Arial"/>
                <a:cs typeface="Arial"/>
                <a:sym typeface="Arial"/>
              </a:defRPr>
            </a:lvl7pPr>
            <a:lvl8pPr indent="0" lvl="7" marL="0" marR="0" rtl="0" algn="r">
              <a:spcBef>
                <a:spcPts val="0"/>
              </a:spcBef>
              <a:buNone/>
              <a:defRPr b="0" i="0" sz="675" u="none" cap="none" strike="noStrike">
                <a:solidFill>
                  <a:srgbClr val="888888"/>
                </a:solidFill>
                <a:latin typeface="Arial"/>
                <a:ea typeface="Arial"/>
                <a:cs typeface="Arial"/>
                <a:sym typeface="Arial"/>
              </a:defRPr>
            </a:lvl8pPr>
            <a:lvl9pPr indent="0" lvl="8" marL="0" marR="0" rtl="0" algn="r">
              <a:spcBef>
                <a:spcPts val="0"/>
              </a:spcBef>
              <a:buNone/>
              <a:defRPr b="0" i="0" sz="675"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2.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0" y="942609"/>
            <a:ext cx="9096935" cy="1909257"/>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4500"/>
              <a:buFont typeface="Arial"/>
              <a:buNone/>
            </a:pPr>
            <a:r>
              <a:rPr lang="en"/>
              <a:t>IS 737</a:t>
            </a:r>
            <a:endParaRPr/>
          </a:p>
        </p:txBody>
      </p:sp>
      <p:sp>
        <p:nvSpPr>
          <p:cNvPr id="131" name="Google Shape;131;p27"/>
          <p:cNvSpPr txBox="1"/>
          <p:nvPr>
            <p:ph idx="1" type="body"/>
          </p:nvPr>
        </p:nvSpPr>
        <p:spPr>
          <a:xfrm>
            <a:off x="508519" y="2972000"/>
            <a:ext cx="7886700" cy="112514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lt1"/>
              </a:buClr>
              <a:buSzPts val="1800"/>
              <a:buNone/>
            </a:pPr>
            <a:r>
              <a:rPr lang="en"/>
              <a:t>Team 6: Credit Card Default</a:t>
            </a:r>
            <a:endParaRPr/>
          </a:p>
        </p:txBody>
      </p:sp>
      <p:pic>
        <p:nvPicPr>
          <p:cNvPr id="132" name="Google Shape;132;p27"/>
          <p:cNvPicPr preferRelativeResize="0"/>
          <p:nvPr/>
        </p:nvPicPr>
        <p:blipFill rotWithShape="1">
          <a:blip r:embed="rId3">
            <a:alphaModFix/>
          </a:blip>
          <a:srcRect b="0" l="0" r="0" t="0"/>
          <a:stretch/>
        </p:blipFill>
        <p:spPr>
          <a:xfrm>
            <a:off x="7686075" y="86801"/>
            <a:ext cx="1407924" cy="66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257175" y="2930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Confusion Matrix - KNN Classifier</a:t>
            </a:r>
            <a:endParaRPr/>
          </a:p>
        </p:txBody>
      </p:sp>
      <p:pic>
        <p:nvPicPr>
          <p:cNvPr id="317" name="Google Shape;317;p36"/>
          <p:cNvPicPr preferRelativeResize="0"/>
          <p:nvPr/>
        </p:nvPicPr>
        <p:blipFill>
          <a:blip r:embed="rId3">
            <a:alphaModFix/>
          </a:blip>
          <a:stretch>
            <a:fillRect/>
          </a:stretch>
        </p:blipFill>
        <p:spPr>
          <a:xfrm>
            <a:off x="1965012" y="1115225"/>
            <a:ext cx="5026019" cy="402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257175" y="2930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Confusion Matrix - Decision Tree</a:t>
            </a:r>
            <a:endParaRPr/>
          </a:p>
        </p:txBody>
      </p:sp>
      <p:pic>
        <p:nvPicPr>
          <p:cNvPr id="323" name="Google Shape;323;p37"/>
          <p:cNvPicPr preferRelativeResize="0"/>
          <p:nvPr/>
        </p:nvPicPr>
        <p:blipFill>
          <a:blip r:embed="rId3">
            <a:alphaModFix/>
          </a:blip>
          <a:stretch>
            <a:fillRect/>
          </a:stretch>
        </p:blipFill>
        <p:spPr>
          <a:xfrm>
            <a:off x="1965012" y="1115225"/>
            <a:ext cx="5026019" cy="402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257175" y="2930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Confusion Matrix - Random Forest</a:t>
            </a:r>
            <a:endParaRPr/>
          </a:p>
        </p:txBody>
      </p:sp>
      <p:pic>
        <p:nvPicPr>
          <p:cNvPr id="329" name="Google Shape;329;p38"/>
          <p:cNvPicPr preferRelativeResize="0"/>
          <p:nvPr/>
        </p:nvPicPr>
        <p:blipFill>
          <a:blip r:embed="rId3">
            <a:alphaModFix/>
          </a:blip>
          <a:stretch>
            <a:fillRect/>
          </a:stretch>
        </p:blipFill>
        <p:spPr>
          <a:xfrm>
            <a:off x="2058987" y="1047925"/>
            <a:ext cx="5026019" cy="402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257175" y="2930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Confusion Matrix - XG Boost</a:t>
            </a:r>
            <a:endParaRPr/>
          </a:p>
        </p:txBody>
      </p:sp>
      <p:pic>
        <p:nvPicPr>
          <p:cNvPr id="335" name="Google Shape;335;p39"/>
          <p:cNvPicPr preferRelativeResize="0"/>
          <p:nvPr/>
        </p:nvPicPr>
        <p:blipFill>
          <a:blip r:embed="rId3">
            <a:alphaModFix/>
          </a:blip>
          <a:stretch>
            <a:fillRect/>
          </a:stretch>
        </p:blipFill>
        <p:spPr>
          <a:xfrm>
            <a:off x="2058987" y="1067150"/>
            <a:ext cx="5026019" cy="402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257175" y="2930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Confusion Matrix - Bagging</a:t>
            </a:r>
            <a:endParaRPr/>
          </a:p>
        </p:txBody>
      </p:sp>
      <p:pic>
        <p:nvPicPr>
          <p:cNvPr id="341" name="Google Shape;341;p40"/>
          <p:cNvPicPr preferRelativeResize="0"/>
          <p:nvPr/>
        </p:nvPicPr>
        <p:blipFill>
          <a:blip r:embed="rId3">
            <a:alphaModFix/>
          </a:blip>
          <a:stretch>
            <a:fillRect/>
          </a:stretch>
        </p:blipFill>
        <p:spPr>
          <a:xfrm>
            <a:off x="2058987" y="1115225"/>
            <a:ext cx="5026019" cy="402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257175" y="293073"/>
            <a:ext cx="8441657" cy="354271"/>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Arial"/>
              <a:buNone/>
            </a:pPr>
            <a:r>
              <a:rPr lang="en"/>
              <a:t>Summary / Lessons Learned/ Next steps</a:t>
            </a:r>
            <a:endParaRPr/>
          </a:p>
        </p:txBody>
      </p:sp>
      <p:sp>
        <p:nvSpPr>
          <p:cNvPr id="347" name="Google Shape;347;p41"/>
          <p:cNvSpPr txBox="1"/>
          <p:nvPr>
            <p:ph idx="1" type="body"/>
          </p:nvPr>
        </p:nvSpPr>
        <p:spPr>
          <a:xfrm>
            <a:off x="257175" y="1115227"/>
            <a:ext cx="8441657" cy="3517496"/>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0"/>
              </a:spcBef>
              <a:spcAft>
                <a:spcPts val="0"/>
              </a:spcAft>
              <a:buSzPts val="1500"/>
              <a:buChar char="•"/>
            </a:pPr>
            <a:r>
              <a:rPr lang="en"/>
              <a:t>Spend time understanding data definition</a:t>
            </a:r>
            <a:endParaRPr/>
          </a:p>
          <a:p>
            <a:pPr indent="0" lvl="0" marL="457200" rtl="0" algn="l">
              <a:lnSpc>
                <a:spcPct val="100000"/>
              </a:lnSpc>
              <a:spcBef>
                <a:spcPts val="0"/>
              </a:spcBef>
              <a:spcAft>
                <a:spcPts val="0"/>
              </a:spcAft>
              <a:buNone/>
            </a:pPr>
            <a:r>
              <a:t/>
            </a:r>
            <a:endParaRPr/>
          </a:p>
          <a:p>
            <a:pPr indent="-323850" lvl="0" marL="457200" rtl="0" algn="l">
              <a:lnSpc>
                <a:spcPct val="100000"/>
              </a:lnSpc>
              <a:spcBef>
                <a:spcPts val="0"/>
              </a:spcBef>
              <a:spcAft>
                <a:spcPts val="0"/>
              </a:spcAft>
              <a:buSzPts val="1500"/>
              <a:buChar char="•"/>
            </a:pPr>
            <a:r>
              <a:rPr lang="en"/>
              <a:t>High accuracy =/ good model </a:t>
            </a:r>
            <a:endParaRPr/>
          </a:p>
          <a:p>
            <a:pPr indent="-314325" lvl="1" marL="914400" rtl="0" algn="l">
              <a:lnSpc>
                <a:spcPct val="100000"/>
              </a:lnSpc>
              <a:spcBef>
                <a:spcPts val="0"/>
              </a:spcBef>
              <a:spcAft>
                <a:spcPts val="0"/>
              </a:spcAft>
              <a:buSzPts val="1350"/>
              <a:buChar char="-"/>
            </a:pPr>
            <a:r>
              <a:rPr lang="en"/>
              <a:t>Imbalanced dataset predicting 0s outweighting 1s </a:t>
            </a:r>
            <a:endParaRPr/>
          </a:p>
          <a:p>
            <a:pPr indent="0" lvl="0" marL="457200" rtl="0" algn="l">
              <a:lnSpc>
                <a:spcPct val="100000"/>
              </a:lnSpc>
              <a:spcBef>
                <a:spcPts val="0"/>
              </a:spcBef>
              <a:spcAft>
                <a:spcPts val="0"/>
              </a:spcAft>
              <a:buNone/>
            </a:pPr>
            <a:r>
              <a:t/>
            </a:r>
            <a:endParaRPr/>
          </a:p>
          <a:p>
            <a:pPr indent="-323850" lvl="0" marL="457200" rtl="0" algn="l">
              <a:lnSpc>
                <a:spcPct val="100000"/>
              </a:lnSpc>
              <a:spcBef>
                <a:spcPts val="0"/>
              </a:spcBef>
              <a:spcAft>
                <a:spcPts val="0"/>
              </a:spcAft>
              <a:buSzPts val="1500"/>
              <a:buChar char="•"/>
            </a:pPr>
            <a:r>
              <a:rPr lang="en"/>
              <a:t>Explore various techniques and pick whatever works best for what you’re trying to predict</a:t>
            </a:r>
            <a:endParaRPr/>
          </a:p>
          <a:p>
            <a:pPr indent="0" lvl="0" marL="457200" rtl="0" algn="l">
              <a:lnSpc>
                <a:spcPct val="100000"/>
              </a:lnSpc>
              <a:spcBef>
                <a:spcPts val="0"/>
              </a:spcBef>
              <a:spcAft>
                <a:spcPts val="0"/>
              </a:spcAft>
              <a:buNone/>
            </a:pPr>
            <a:r>
              <a:t/>
            </a:r>
            <a:endParaRPr sz="1350"/>
          </a:p>
          <a:p>
            <a:pPr indent="-323850" lvl="0" marL="457200" rtl="0" algn="l">
              <a:lnSpc>
                <a:spcPct val="100000"/>
              </a:lnSpc>
              <a:spcBef>
                <a:spcPts val="0"/>
              </a:spcBef>
              <a:spcAft>
                <a:spcPts val="0"/>
              </a:spcAft>
              <a:buSzPts val="1500"/>
              <a:buChar char="•"/>
            </a:pPr>
            <a:r>
              <a:rPr lang="en"/>
              <a:t>Validate accuracy by looking at precision, error rates, f-1 score, ROC AUC</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Next steps: </a:t>
            </a:r>
            <a:endParaRPr/>
          </a:p>
          <a:p>
            <a:pPr indent="0" lvl="0" marL="0" rtl="0" algn="l">
              <a:lnSpc>
                <a:spcPct val="100000"/>
              </a:lnSpc>
              <a:spcBef>
                <a:spcPts val="0"/>
              </a:spcBef>
              <a:spcAft>
                <a:spcPts val="0"/>
              </a:spcAft>
              <a:buNone/>
            </a:pPr>
            <a:r>
              <a:t/>
            </a:r>
            <a:endParaRPr/>
          </a:p>
          <a:p>
            <a:pPr indent="-323850" lvl="0" marL="457200" rtl="0" algn="l">
              <a:lnSpc>
                <a:spcPct val="115000"/>
              </a:lnSpc>
              <a:spcBef>
                <a:spcPts val="0"/>
              </a:spcBef>
              <a:spcAft>
                <a:spcPts val="0"/>
              </a:spcAft>
              <a:buSzPts val="1500"/>
              <a:buChar char="•"/>
            </a:pPr>
            <a:r>
              <a:rPr lang="en"/>
              <a:t>Iterate</a:t>
            </a:r>
            <a:r>
              <a:rPr lang="en"/>
              <a:t> feature selection, feature engineering and continue to explore more imbalanced dataset managing techniques to optimize our model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ctrTitle"/>
          </p:nvPr>
        </p:nvSpPr>
        <p:spPr>
          <a:xfrm>
            <a:off x="1215058" y="949873"/>
            <a:ext cx="6602400" cy="179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Review Imbalance Dataset code </a:t>
            </a:r>
            <a:endParaRPr/>
          </a:p>
        </p:txBody>
      </p:sp>
      <p:sp>
        <p:nvSpPr>
          <p:cNvPr id="353" name="Google Shape;353;p42"/>
          <p:cNvSpPr txBox="1"/>
          <p:nvPr>
            <p:ph idx="2" type="subTitle"/>
          </p:nvPr>
        </p:nvSpPr>
        <p:spPr>
          <a:xfrm>
            <a:off x="1215058" y="2894662"/>
            <a:ext cx="6858000" cy="4389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257175" y="293073"/>
            <a:ext cx="8441700" cy="58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Cost-Sensitivity Imbalanced Dataset Code</a:t>
            </a:r>
            <a:endParaRPr/>
          </a:p>
        </p:txBody>
      </p:sp>
      <p:pic>
        <p:nvPicPr>
          <p:cNvPr id="359" name="Google Shape;359;p43"/>
          <p:cNvPicPr preferRelativeResize="0"/>
          <p:nvPr/>
        </p:nvPicPr>
        <p:blipFill>
          <a:blip r:embed="rId3">
            <a:alphaModFix/>
          </a:blip>
          <a:stretch>
            <a:fillRect/>
          </a:stretch>
        </p:blipFill>
        <p:spPr>
          <a:xfrm>
            <a:off x="443725" y="1488024"/>
            <a:ext cx="8068598" cy="2465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idx="1" type="body"/>
          </p:nvPr>
        </p:nvSpPr>
        <p:spPr>
          <a:xfrm>
            <a:off x="5903008" y="165314"/>
            <a:ext cx="3037313" cy="307181"/>
          </a:xfrm>
          <a:prstGeom prst="rect">
            <a:avLst/>
          </a:prstGeom>
          <a:noFill/>
          <a:ln>
            <a:noFill/>
          </a:ln>
        </p:spPr>
        <p:txBody>
          <a:bodyPr anchorCtr="0" anchor="t" bIns="45700" lIns="91425" spcFirstLastPara="1" rIns="91425" wrap="square" tIns="45700">
            <a:noAutofit/>
          </a:bodyPr>
          <a:lstStyle/>
          <a:p>
            <a:pPr indent="-228600" lvl="0" marL="457200" rtl="0" algn="r">
              <a:lnSpc>
                <a:spcPct val="100000"/>
              </a:lnSpc>
              <a:spcBef>
                <a:spcPts val="750"/>
              </a:spcBef>
              <a:spcAft>
                <a:spcPts val="0"/>
              </a:spcAft>
              <a:buClr>
                <a:schemeClr val="lt1"/>
              </a:buClr>
              <a:buSzPts val="1200"/>
              <a:buNone/>
            </a:pPr>
            <a:r>
              <a:t/>
            </a:r>
            <a:endParaRPr/>
          </a:p>
        </p:txBody>
      </p:sp>
      <p:sp>
        <p:nvSpPr>
          <p:cNvPr id="365" name="Google Shape;365;p44"/>
          <p:cNvSpPr txBox="1"/>
          <p:nvPr>
            <p:ph type="ctrTitle"/>
          </p:nvPr>
        </p:nvSpPr>
        <p:spPr>
          <a:xfrm>
            <a:off x="1215058" y="949873"/>
            <a:ext cx="6602297" cy="1790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950"/>
              <a:buFont typeface="Arial"/>
              <a:buNone/>
            </a:pPr>
            <a:r>
              <a:rPr lang="en"/>
              <a:t>Appendix</a:t>
            </a:r>
            <a:endParaRPr/>
          </a:p>
        </p:txBody>
      </p:sp>
      <p:sp>
        <p:nvSpPr>
          <p:cNvPr id="366" name="Google Shape;366;p44"/>
          <p:cNvSpPr txBox="1"/>
          <p:nvPr>
            <p:ph idx="2" type="subTitle"/>
          </p:nvPr>
        </p:nvSpPr>
        <p:spPr>
          <a:xfrm>
            <a:off x="1215058" y="2894662"/>
            <a:ext cx="6858000" cy="439047"/>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750"/>
              </a:spcBef>
              <a:spcAft>
                <a:spcPts val="0"/>
              </a:spcAft>
              <a:buClr>
                <a:schemeClr val="lt1"/>
              </a:buClr>
              <a:buSzPts val="21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type="title"/>
          </p:nvPr>
        </p:nvSpPr>
        <p:spPr>
          <a:xfrm>
            <a:off x="257175" y="-11723"/>
            <a:ext cx="8555100" cy="6675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Arial"/>
              <a:buNone/>
            </a:pPr>
            <a:r>
              <a:rPr lang="en"/>
              <a:t>Issue: Imbalance Datasets </a:t>
            </a:r>
            <a:endParaRPr/>
          </a:p>
          <a:p>
            <a:pPr indent="0" lvl="0" marL="0" rtl="0" algn="ctr">
              <a:lnSpc>
                <a:spcPct val="100000"/>
              </a:lnSpc>
              <a:spcBef>
                <a:spcPts val="0"/>
              </a:spcBef>
              <a:spcAft>
                <a:spcPts val="0"/>
              </a:spcAft>
              <a:buClr>
                <a:schemeClr val="dk1"/>
              </a:buClr>
              <a:buSzPct val="104999"/>
              <a:buFont typeface="Arial"/>
              <a:buNone/>
            </a:pPr>
            <a:r>
              <a:rPr lang="en"/>
              <a:t>(</a:t>
            </a:r>
            <a:r>
              <a:rPr lang="en" sz="2000"/>
              <a:t>Target class has an uneven distribution of observations)</a:t>
            </a:r>
            <a:endParaRPr sz="2000"/>
          </a:p>
          <a:p>
            <a:pPr indent="0" lvl="0" marL="0" rtl="0" algn="l">
              <a:lnSpc>
                <a:spcPct val="100000"/>
              </a:lnSpc>
              <a:spcBef>
                <a:spcPts val="0"/>
              </a:spcBef>
              <a:spcAft>
                <a:spcPts val="0"/>
              </a:spcAft>
              <a:buClr>
                <a:schemeClr val="dk1"/>
              </a:buClr>
              <a:buSzPct val="100000"/>
              <a:buFont typeface="Arial"/>
              <a:buNone/>
            </a:pPr>
            <a:r>
              <a:t/>
            </a:r>
            <a:endParaRPr/>
          </a:p>
        </p:txBody>
      </p:sp>
      <p:sp>
        <p:nvSpPr>
          <p:cNvPr id="372" name="Google Shape;372;p45"/>
          <p:cNvSpPr txBox="1"/>
          <p:nvPr>
            <p:ph idx="1" type="body"/>
          </p:nvPr>
        </p:nvSpPr>
        <p:spPr>
          <a:xfrm>
            <a:off x="333375" y="658025"/>
            <a:ext cx="8478900" cy="435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rgbClr val="000000"/>
              </a:buClr>
              <a:buSzPts val="1500"/>
              <a:buNone/>
            </a:pPr>
            <a:r>
              <a:rPr lang="en" sz="1300">
                <a:solidFill>
                  <a:srgbClr val="000000"/>
                </a:solidFill>
              </a:rPr>
              <a:t>Why is this problem ?</a:t>
            </a:r>
            <a:endParaRPr sz="1300"/>
          </a:p>
          <a:p>
            <a:pPr indent="-313055" lvl="0" marL="457200" rtl="0" algn="l">
              <a:lnSpc>
                <a:spcPct val="100000"/>
              </a:lnSpc>
              <a:spcBef>
                <a:spcPts val="1200"/>
              </a:spcBef>
              <a:spcAft>
                <a:spcPts val="0"/>
              </a:spcAft>
              <a:buClr>
                <a:srgbClr val="000000"/>
              </a:buClr>
              <a:buSzPts val="1300"/>
              <a:buChar char="-"/>
            </a:pPr>
            <a:r>
              <a:rPr lang="en" sz="1300">
                <a:solidFill>
                  <a:srgbClr val="000000"/>
                </a:solidFill>
              </a:rPr>
              <a:t>Imbalance datasets which results in non prediction of minority class even though it results in higher accuracy. </a:t>
            </a:r>
            <a:r>
              <a:rPr lang="en" sz="1300"/>
              <a:t>So, it’s important to tackle this problem to get better prediction of minority class even though it results in lower accuracy</a:t>
            </a:r>
            <a:endParaRPr sz="1300"/>
          </a:p>
          <a:p>
            <a:pPr indent="0" lvl="0" marL="0" rtl="0" algn="l">
              <a:lnSpc>
                <a:spcPct val="100000"/>
              </a:lnSpc>
              <a:spcBef>
                <a:spcPts val="1200"/>
              </a:spcBef>
              <a:spcAft>
                <a:spcPts val="0"/>
              </a:spcAft>
              <a:buNone/>
            </a:pPr>
            <a:r>
              <a:rPr lang="en" sz="1300"/>
              <a:t>Potential Solutions: </a:t>
            </a:r>
            <a:endParaRPr sz="1300"/>
          </a:p>
          <a:p>
            <a:pPr indent="-311150" lvl="0" marL="457200" rtl="0" algn="l">
              <a:lnSpc>
                <a:spcPct val="100000"/>
              </a:lnSpc>
              <a:spcBef>
                <a:spcPts val="1200"/>
              </a:spcBef>
              <a:spcAft>
                <a:spcPts val="0"/>
              </a:spcAft>
              <a:buSzPts val="1300"/>
              <a:buChar char="-"/>
            </a:pPr>
            <a:r>
              <a:rPr lang="en" sz="1300"/>
              <a:t>There are both pre data processing techniques and post data processing techniques to handle this issue with </a:t>
            </a:r>
            <a:r>
              <a:rPr lang="en" sz="1300"/>
              <a:t>imbalance</a:t>
            </a:r>
            <a:r>
              <a:rPr lang="en" sz="1300"/>
              <a:t> data</a:t>
            </a:r>
            <a:endParaRPr sz="1300">
              <a:solidFill>
                <a:srgbClr val="000000"/>
              </a:solidFill>
            </a:endParaRPr>
          </a:p>
          <a:p>
            <a:pPr indent="0" lvl="0" marL="0" rtl="0" algn="l">
              <a:lnSpc>
                <a:spcPct val="100000"/>
              </a:lnSpc>
              <a:spcBef>
                <a:spcPts val="1200"/>
              </a:spcBef>
              <a:spcAft>
                <a:spcPts val="0"/>
              </a:spcAft>
              <a:buClr>
                <a:srgbClr val="000000"/>
              </a:buClr>
              <a:buSzPts val="1500"/>
              <a:buNone/>
            </a:pPr>
            <a:r>
              <a:rPr lang="en" sz="1300">
                <a:solidFill>
                  <a:srgbClr val="000000"/>
                </a:solidFill>
              </a:rPr>
              <a:t>What worked for us ? </a:t>
            </a:r>
            <a:endParaRPr sz="1300"/>
          </a:p>
          <a:p>
            <a:pPr indent="-311150" lvl="0" marL="457200" rtl="0" algn="l">
              <a:lnSpc>
                <a:spcPct val="100000"/>
              </a:lnSpc>
              <a:spcBef>
                <a:spcPts val="1200"/>
              </a:spcBef>
              <a:spcAft>
                <a:spcPts val="0"/>
              </a:spcAft>
              <a:buClr>
                <a:srgbClr val="000000"/>
              </a:buClr>
              <a:buSzPts val="1300"/>
              <a:buChar char="-"/>
            </a:pPr>
            <a:r>
              <a:rPr lang="en" sz="1300">
                <a:solidFill>
                  <a:srgbClr val="000000"/>
                </a:solidFill>
              </a:rPr>
              <a:t>We implemented multiple techniques that can help us in predicting minority class more effectively such as over sampling, under sampling, cost sensitive learning, ensemble methods(Random Forest) etc out of which both ensemble methods and cost sensitive learning gave us better results considering other important factors like ROC curve, F1 score, accuracy, recall etc.</a:t>
            </a:r>
            <a:endParaRPr sz="1300">
              <a:solidFill>
                <a:srgbClr val="000000"/>
              </a:solidFill>
            </a:endParaRPr>
          </a:p>
          <a:p>
            <a:pPr indent="0" lvl="0" marL="0" rtl="0" algn="l">
              <a:lnSpc>
                <a:spcPct val="100000"/>
              </a:lnSpc>
              <a:spcBef>
                <a:spcPts val="1200"/>
              </a:spcBef>
              <a:spcAft>
                <a:spcPts val="0"/>
              </a:spcAft>
              <a:buNone/>
            </a:pPr>
            <a:r>
              <a:rPr lang="en" sz="1300">
                <a:solidFill>
                  <a:srgbClr val="000000"/>
                </a:solidFill>
              </a:rPr>
              <a:t>How did it impact our models ?</a:t>
            </a:r>
            <a:endParaRPr sz="1300">
              <a:solidFill>
                <a:srgbClr val="000000"/>
              </a:solidFill>
            </a:endParaRPr>
          </a:p>
          <a:p>
            <a:pPr indent="-311150" lvl="0" marL="457200" rtl="0" algn="l">
              <a:lnSpc>
                <a:spcPct val="100000"/>
              </a:lnSpc>
              <a:spcBef>
                <a:spcPts val="1200"/>
              </a:spcBef>
              <a:spcAft>
                <a:spcPts val="0"/>
              </a:spcAft>
              <a:buClr>
                <a:srgbClr val="000000"/>
              </a:buClr>
              <a:buSzPts val="1300"/>
              <a:buChar char="-"/>
            </a:pPr>
            <a:r>
              <a:rPr lang="en" sz="1300">
                <a:solidFill>
                  <a:srgbClr val="000000"/>
                </a:solidFill>
              </a:rPr>
              <a:t>Oversampling</a:t>
            </a:r>
            <a:r>
              <a:rPr lang="en" sz="1300">
                <a:solidFill>
                  <a:srgbClr val="000000"/>
                </a:solidFill>
              </a:rPr>
              <a:t> and </a:t>
            </a:r>
            <a:r>
              <a:rPr lang="en" sz="1300">
                <a:solidFill>
                  <a:srgbClr val="000000"/>
                </a:solidFill>
              </a:rPr>
              <a:t>undersampling</a:t>
            </a:r>
            <a:r>
              <a:rPr lang="en" sz="1300">
                <a:solidFill>
                  <a:srgbClr val="000000"/>
                </a:solidFill>
              </a:rPr>
              <a:t> techniques resulted in very low accuracy even </a:t>
            </a:r>
            <a:r>
              <a:rPr lang="en" sz="1300">
                <a:solidFill>
                  <a:srgbClr val="000000"/>
                </a:solidFill>
              </a:rPr>
              <a:t>though the prediction of minority class improved relative to imbalance data but cost sensitive learning and ensemble model technique gave good prediction on minority class as well as good accuracy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257175" y="293073"/>
            <a:ext cx="8441700" cy="58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
              <a:t>Agenda</a:t>
            </a:r>
            <a:endParaRPr/>
          </a:p>
        </p:txBody>
      </p:sp>
      <p:sp>
        <p:nvSpPr>
          <p:cNvPr id="138" name="Google Shape;138;p28"/>
          <p:cNvSpPr txBox="1"/>
          <p:nvPr>
            <p:ph idx="1" type="body"/>
          </p:nvPr>
        </p:nvSpPr>
        <p:spPr>
          <a:xfrm>
            <a:off x="257175" y="1019677"/>
            <a:ext cx="8441700" cy="3612900"/>
          </a:xfrm>
          <a:prstGeom prst="rect">
            <a:avLst/>
          </a:prstGeom>
          <a:noFill/>
          <a:ln>
            <a:noFill/>
          </a:ln>
        </p:spPr>
        <p:txBody>
          <a:bodyPr anchorCtr="0" anchor="t" bIns="45700" lIns="91425" spcFirstLastPara="1" rIns="91425" wrap="square" tIns="45700">
            <a:noAutofit/>
          </a:bodyPr>
          <a:lstStyle/>
          <a:p>
            <a:pPr indent="-323850" lvl="0" marL="457200" rtl="0" algn="l">
              <a:lnSpc>
                <a:spcPct val="200000"/>
              </a:lnSpc>
              <a:spcBef>
                <a:spcPts val="750"/>
              </a:spcBef>
              <a:spcAft>
                <a:spcPts val="0"/>
              </a:spcAft>
              <a:buSzPts val="1500"/>
              <a:buAutoNum type="arabicParenR"/>
            </a:pPr>
            <a:r>
              <a:rPr lang="en"/>
              <a:t>Project Overview</a:t>
            </a:r>
            <a:endParaRPr/>
          </a:p>
          <a:p>
            <a:pPr indent="-323850" lvl="0" marL="457200" rtl="0" algn="l">
              <a:lnSpc>
                <a:spcPct val="200000"/>
              </a:lnSpc>
              <a:spcBef>
                <a:spcPts val="0"/>
              </a:spcBef>
              <a:spcAft>
                <a:spcPts val="0"/>
              </a:spcAft>
              <a:buSzPts val="1500"/>
              <a:buAutoNum type="arabicParenR"/>
            </a:pPr>
            <a:r>
              <a:rPr lang="en"/>
              <a:t>Data background</a:t>
            </a:r>
            <a:endParaRPr/>
          </a:p>
          <a:p>
            <a:pPr indent="-323850" lvl="0" marL="457200" rtl="0" algn="l">
              <a:lnSpc>
                <a:spcPct val="200000"/>
              </a:lnSpc>
              <a:spcBef>
                <a:spcPts val="0"/>
              </a:spcBef>
              <a:spcAft>
                <a:spcPts val="0"/>
              </a:spcAft>
              <a:buSzPts val="1500"/>
              <a:buAutoNum type="arabicParenR"/>
            </a:pPr>
            <a:r>
              <a:rPr lang="en"/>
              <a:t>Exploratory Data Analysis (EDA)</a:t>
            </a:r>
            <a:endParaRPr/>
          </a:p>
          <a:p>
            <a:pPr indent="-323850" lvl="0" marL="457200" rtl="0" algn="l">
              <a:lnSpc>
                <a:spcPct val="200000"/>
              </a:lnSpc>
              <a:spcBef>
                <a:spcPts val="0"/>
              </a:spcBef>
              <a:spcAft>
                <a:spcPts val="0"/>
              </a:spcAft>
              <a:buSzPts val="1500"/>
              <a:buAutoNum type="arabicParenR"/>
            </a:pPr>
            <a:r>
              <a:rPr lang="en"/>
              <a:t>Handling Imbalanced Datasets </a:t>
            </a:r>
            <a:endParaRPr/>
          </a:p>
          <a:p>
            <a:pPr indent="-323850" lvl="0" marL="457200" rtl="0" algn="l">
              <a:lnSpc>
                <a:spcPct val="200000"/>
              </a:lnSpc>
              <a:spcBef>
                <a:spcPts val="0"/>
              </a:spcBef>
              <a:spcAft>
                <a:spcPts val="0"/>
              </a:spcAft>
              <a:buSzPts val="1500"/>
              <a:buAutoNum type="arabicParenR"/>
            </a:pPr>
            <a:r>
              <a:rPr lang="en"/>
              <a:t>Model Outcomes</a:t>
            </a:r>
            <a:endParaRPr/>
          </a:p>
          <a:p>
            <a:pPr indent="-323850" lvl="0" marL="457200" rtl="0" algn="l">
              <a:lnSpc>
                <a:spcPct val="200000"/>
              </a:lnSpc>
              <a:spcBef>
                <a:spcPts val="0"/>
              </a:spcBef>
              <a:spcAft>
                <a:spcPts val="0"/>
              </a:spcAft>
              <a:buSzPts val="1500"/>
              <a:buAutoNum type="arabicParenR"/>
            </a:pPr>
            <a:r>
              <a:rPr lang="en"/>
              <a:t>Model Comparison</a:t>
            </a:r>
            <a:endParaRPr/>
          </a:p>
          <a:p>
            <a:pPr indent="-323850" lvl="0" marL="457200" rtl="0" algn="l">
              <a:lnSpc>
                <a:spcPct val="200000"/>
              </a:lnSpc>
              <a:spcBef>
                <a:spcPts val="0"/>
              </a:spcBef>
              <a:spcAft>
                <a:spcPts val="0"/>
              </a:spcAft>
              <a:buSzPts val="1500"/>
              <a:buAutoNum type="arabicParenR"/>
            </a:pPr>
            <a:r>
              <a:rPr lang="en"/>
              <a:t>Summary</a:t>
            </a:r>
            <a:endParaRPr/>
          </a:p>
          <a:p>
            <a:pPr indent="0" lvl="0" marL="0" rtl="0" algn="l">
              <a:lnSpc>
                <a:spcPct val="100000"/>
              </a:lnSpc>
              <a:spcBef>
                <a:spcPts val="750"/>
              </a:spcBef>
              <a:spcAft>
                <a:spcPts val="0"/>
              </a:spcAft>
              <a:buSzPts val="15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6"/>
          <p:cNvSpPr txBox="1"/>
          <p:nvPr>
            <p:ph type="title"/>
          </p:nvPr>
        </p:nvSpPr>
        <p:spPr>
          <a:xfrm>
            <a:off x="257175" y="293076"/>
            <a:ext cx="7204500" cy="461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Arial"/>
              <a:buNone/>
            </a:pPr>
            <a:r>
              <a:rPr lang="en"/>
              <a:t>Data background</a:t>
            </a:r>
            <a:endParaRPr/>
          </a:p>
        </p:txBody>
      </p:sp>
      <p:sp>
        <p:nvSpPr>
          <p:cNvPr id="378" name="Google Shape;378;p46"/>
          <p:cNvSpPr txBox="1"/>
          <p:nvPr>
            <p:ph idx="1" type="body"/>
          </p:nvPr>
        </p:nvSpPr>
        <p:spPr>
          <a:xfrm>
            <a:off x="257175" y="1115227"/>
            <a:ext cx="8441657" cy="3517496"/>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Clr>
                <a:schemeClr val="dk1"/>
              </a:buClr>
              <a:buSzPts val="1800"/>
              <a:buFont typeface="Noto Sans Symbols"/>
              <a:buChar char="✔"/>
            </a:pPr>
            <a:r>
              <a:rPr lang="en"/>
              <a:t>No missing values</a:t>
            </a:r>
            <a:endParaRPr/>
          </a:p>
          <a:p>
            <a:pPr indent="-342900" lvl="0" marL="457200" rtl="0" algn="l">
              <a:lnSpc>
                <a:spcPct val="200000"/>
              </a:lnSpc>
              <a:spcBef>
                <a:spcPts val="0"/>
              </a:spcBef>
              <a:spcAft>
                <a:spcPts val="0"/>
              </a:spcAft>
              <a:buClr>
                <a:schemeClr val="dk1"/>
              </a:buClr>
              <a:buSzPts val="1800"/>
              <a:buFont typeface="Noto Sans Symbols"/>
              <a:buChar char="✔"/>
            </a:pPr>
            <a:r>
              <a:rPr lang="en"/>
              <a:t>Abnormal values </a:t>
            </a:r>
            <a:endParaRPr/>
          </a:p>
          <a:p>
            <a:pPr indent="-342900" lvl="0" marL="457200" rtl="0" algn="l">
              <a:lnSpc>
                <a:spcPct val="200000"/>
              </a:lnSpc>
              <a:spcBef>
                <a:spcPts val="0"/>
              </a:spcBef>
              <a:spcAft>
                <a:spcPts val="0"/>
              </a:spcAft>
              <a:buClr>
                <a:schemeClr val="dk1"/>
              </a:buClr>
              <a:buSzPts val="1800"/>
              <a:buFont typeface="Noto Sans Symbols"/>
              <a:buChar char="✔"/>
            </a:pPr>
            <a:r>
              <a:rPr lang="en"/>
              <a:t>Dealing with outliers</a:t>
            </a:r>
            <a:endParaRPr/>
          </a:p>
          <a:p>
            <a:pPr indent="-342900" lvl="0" marL="457200" rtl="0" algn="l">
              <a:lnSpc>
                <a:spcPct val="200000"/>
              </a:lnSpc>
              <a:spcBef>
                <a:spcPts val="0"/>
              </a:spcBef>
              <a:spcAft>
                <a:spcPts val="0"/>
              </a:spcAft>
              <a:buClr>
                <a:schemeClr val="dk1"/>
              </a:buClr>
              <a:buSzPts val="1800"/>
              <a:buFont typeface="Noto Sans Symbols"/>
              <a:buChar char="✔"/>
            </a:pPr>
            <a:r>
              <a:rPr lang="en"/>
              <a:t>Converting categorical to dummy variables </a:t>
            </a:r>
            <a:endParaRPr/>
          </a:p>
          <a:p>
            <a:pPr indent="-342900" lvl="0" marL="457200" rtl="0" algn="l">
              <a:lnSpc>
                <a:spcPct val="200000"/>
              </a:lnSpc>
              <a:spcBef>
                <a:spcPts val="0"/>
              </a:spcBef>
              <a:spcAft>
                <a:spcPts val="0"/>
              </a:spcAft>
              <a:buClr>
                <a:schemeClr val="dk1"/>
              </a:buClr>
              <a:buSzPts val="1800"/>
              <a:buFont typeface="Noto Sans Symbols"/>
              <a:buChar char="✔"/>
            </a:pPr>
            <a:r>
              <a:rPr lang="en"/>
              <a:t>Distribution of variables </a:t>
            </a:r>
            <a:endParaRPr/>
          </a:p>
          <a:p>
            <a:pPr indent="-342900" lvl="0" marL="457200" rtl="0" algn="l">
              <a:lnSpc>
                <a:spcPct val="200000"/>
              </a:lnSpc>
              <a:spcBef>
                <a:spcPts val="0"/>
              </a:spcBef>
              <a:spcAft>
                <a:spcPts val="0"/>
              </a:spcAft>
              <a:buClr>
                <a:schemeClr val="dk1"/>
              </a:buClr>
              <a:buSzPts val="1800"/>
              <a:buFont typeface="Noto Sans Symbols"/>
              <a:buChar char="✔"/>
            </a:pPr>
            <a:r>
              <a:rPr lang="en"/>
              <a:t>Feature selection</a:t>
            </a:r>
            <a:endParaRPr/>
          </a:p>
          <a:p>
            <a:pPr indent="-342900" lvl="0" marL="457200" rtl="0" algn="l">
              <a:lnSpc>
                <a:spcPct val="200000"/>
              </a:lnSpc>
              <a:spcBef>
                <a:spcPts val="0"/>
              </a:spcBef>
              <a:spcAft>
                <a:spcPts val="0"/>
              </a:spcAft>
              <a:buClr>
                <a:schemeClr val="dk1"/>
              </a:buClr>
              <a:buSzPts val="1800"/>
              <a:buFont typeface="Noto Sans Symbols"/>
              <a:buChar char="✔"/>
            </a:pPr>
            <a:r>
              <a:rPr lang="en"/>
              <a:t>Tuning parameters </a:t>
            </a:r>
            <a:endParaRPr/>
          </a:p>
          <a:p>
            <a:pPr indent="-76200" lvl="0" marL="171450" rtl="0" algn="l">
              <a:lnSpc>
                <a:spcPct val="100000"/>
              </a:lnSpc>
              <a:spcBef>
                <a:spcPts val="750"/>
              </a:spcBef>
              <a:spcAft>
                <a:spcPts val="0"/>
              </a:spcAft>
              <a:buClr>
                <a:schemeClr val="dk1"/>
              </a:buClr>
              <a:buSzPts val="15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p:nvPr/>
        </p:nvSpPr>
        <p:spPr>
          <a:xfrm>
            <a:off x="3792500" y="1734825"/>
            <a:ext cx="2100000" cy="627000"/>
          </a:xfrm>
          <a:prstGeom prst="rect">
            <a:avLst/>
          </a:prstGeom>
          <a:solidFill>
            <a:srgbClr val="85A8D0">
              <a:alpha val="1333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Process</a:t>
            </a:r>
            <a:endParaRPr b="1" i="0" sz="1400" u="none" cap="none" strike="noStrike">
              <a:solidFill>
                <a:srgbClr val="000000"/>
              </a:solidFill>
              <a:latin typeface="Arial"/>
              <a:ea typeface="Arial"/>
              <a:cs typeface="Arial"/>
              <a:sym typeface="Arial"/>
            </a:endParaRPr>
          </a:p>
        </p:txBody>
      </p:sp>
      <p:sp>
        <p:nvSpPr>
          <p:cNvPr id="144" name="Google Shape;144;p29"/>
          <p:cNvSpPr/>
          <p:nvPr/>
        </p:nvSpPr>
        <p:spPr>
          <a:xfrm>
            <a:off x="155175" y="1734825"/>
            <a:ext cx="2662200" cy="627000"/>
          </a:xfrm>
          <a:prstGeom prst="rect">
            <a:avLst/>
          </a:prstGeom>
          <a:solidFill>
            <a:srgbClr val="85A8D0">
              <a:alpha val="1333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Data</a:t>
            </a:r>
            <a:endParaRPr b="1" i="0" sz="1400" u="none" cap="none" strike="noStrike">
              <a:solidFill>
                <a:srgbClr val="000000"/>
              </a:solidFill>
              <a:latin typeface="Arial"/>
              <a:ea typeface="Arial"/>
              <a:cs typeface="Arial"/>
              <a:sym typeface="Arial"/>
            </a:endParaRPr>
          </a:p>
        </p:txBody>
      </p:sp>
      <p:sp>
        <p:nvSpPr>
          <p:cNvPr id="145" name="Google Shape;145;p29"/>
          <p:cNvSpPr txBox="1"/>
          <p:nvPr>
            <p:ph type="title"/>
          </p:nvPr>
        </p:nvSpPr>
        <p:spPr>
          <a:xfrm>
            <a:off x="257175" y="293073"/>
            <a:ext cx="8441657" cy="354271"/>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Arial"/>
              <a:buNone/>
            </a:pPr>
            <a:r>
              <a:rPr lang="en"/>
              <a:t>Project Overview</a:t>
            </a:r>
            <a:endParaRPr/>
          </a:p>
        </p:txBody>
      </p:sp>
      <p:sp>
        <p:nvSpPr>
          <p:cNvPr id="146" name="Google Shape;146;p29"/>
          <p:cNvSpPr txBox="1"/>
          <p:nvPr/>
        </p:nvSpPr>
        <p:spPr>
          <a:xfrm>
            <a:off x="6567925" y="2453400"/>
            <a:ext cx="2481000" cy="22164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chemeClr val="dk1"/>
              </a:buClr>
              <a:buSzPts val="800"/>
              <a:buFont typeface="Arial"/>
              <a:buAutoNum type="arabicPeriod"/>
            </a:pPr>
            <a:r>
              <a:rPr b="0" i="0" lang="en" sz="1200" u="none" cap="none" strike="noStrike">
                <a:solidFill>
                  <a:schemeClr val="dk1"/>
                </a:solidFill>
                <a:latin typeface="Arial"/>
                <a:ea typeface="Arial"/>
                <a:cs typeface="Arial"/>
                <a:sym typeface="Arial"/>
              </a:rPr>
              <a:t>Developed a predictive model to identify customers at risk of default</a:t>
            </a:r>
            <a:endParaRPr b="0" i="0" sz="1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chemeClr val="dk1"/>
              </a:solidFill>
            </a:endParaRPr>
          </a:p>
          <a:p>
            <a:pPr indent="-279400" lvl="0" marL="457200" marR="0" rtl="0" algn="l">
              <a:lnSpc>
                <a:spcPct val="100000"/>
              </a:lnSpc>
              <a:spcBef>
                <a:spcPts val="0"/>
              </a:spcBef>
              <a:spcAft>
                <a:spcPts val="0"/>
              </a:spcAft>
              <a:buClr>
                <a:schemeClr val="dk1"/>
              </a:buClr>
              <a:buSzPts val="800"/>
              <a:buFont typeface="Arial"/>
              <a:buAutoNum type="arabicPeriod"/>
            </a:pPr>
            <a:r>
              <a:rPr b="0" i="0" lang="en" sz="1200" u="none" cap="none" strike="noStrike">
                <a:solidFill>
                  <a:schemeClr val="dk1"/>
                </a:solidFill>
                <a:latin typeface="Arial"/>
                <a:ea typeface="Arial"/>
                <a:cs typeface="Arial"/>
                <a:sym typeface="Arial"/>
              </a:rPr>
              <a:t>Help the product team create and deploy early intervention strategies</a:t>
            </a:r>
            <a:endParaRPr b="0" i="0" sz="1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chemeClr val="dk1"/>
              </a:solidFill>
            </a:endParaRPr>
          </a:p>
          <a:p>
            <a:pPr indent="-279400" lvl="0" marL="457200" marR="0" rtl="0" algn="l">
              <a:lnSpc>
                <a:spcPct val="100000"/>
              </a:lnSpc>
              <a:spcBef>
                <a:spcPts val="0"/>
              </a:spcBef>
              <a:spcAft>
                <a:spcPts val="0"/>
              </a:spcAft>
              <a:buClr>
                <a:schemeClr val="dk1"/>
              </a:buClr>
              <a:buSzPts val="800"/>
              <a:buFont typeface="Arial"/>
              <a:buAutoNum type="arabicPeriod"/>
            </a:pPr>
            <a:r>
              <a:rPr b="0" i="0" lang="en" sz="1200" u="none" cap="none" strike="noStrike">
                <a:solidFill>
                  <a:schemeClr val="dk1"/>
                </a:solidFill>
                <a:latin typeface="Arial"/>
                <a:ea typeface="Arial"/>
                <a:cs typeface="Arial"/>
                <a:sym typeface="Arial"/>
              </a:rPr>
              <a:t>Influence approval rates and c</a:t>
            </a:r>
            <a:r>
              <a:rPr lang="en" sz="1200">
                <a:solidFill>
                  <a:schemeClr val="dk1"/>
                </a:solidFill>
              </a:rPr>
              <a:t>redit limits </a:t>
            </a:r>
            <a:r>
              <a:rPr b="0" i="0" lang="en" sz="1200" u="none" cap="none" strike="noStrike">
                <a:solidFill>
                  <a:schemeClr val="dk1"/>
                </a:solidFill>
                <a:latin typeface="Arial"/>
                <a:ea typeface="Arial"/>
                <a:cs typeface="Arial"/>
                <a:sym typeface="Arial"/>
              </a:rPr>
              <a:t>for low performing segments</a:t>
            </a:r>
            <a:endParaRPr/>
          </a:p>
        </p:txBody>
      </p:sp>
      <p:sp>
        <p:nvSpPr>
          <p:cNvPr id="147" name="Google Shape;147;p29"/>
          <p:cNvSpPr/>
          <p:nvPr/>
        </p:nvSpPr>
        <p:spPr>
          <a:xfrm>
            <a:off x="1403988" y="3489707"/>
            <a:ext cx="1082100" cy="14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48" name="Google Shape;148;p29"/>
          <p:cNvPicPr preferRelativeResize="0"/>
          <p:nvPr/>
        </p:nvPicPr>
        <p:blipFill rotWithShape="1">
          <a:blip r:embed="rId3">
            <a:alphaModFix/>
          </a:blip>
          <a:srcRect b="0" l="0" r="0" t="0"/>
          <a:stretch/>
        </p:blipFill>
        <p:spPr>
          <a:xfrm>
            <a:off x="3792500" y="2511350"/>
            <a:ext cx="2100000" cy="2397571"/>
          </a:xfrm>
          <a:prstGeom prst="rect">
            <a:avLst/>
          </a:prstGeom>
          <a:noFill/>
          <a:ln>
            <a:noFill/>
          </a:ln>
        </p:spPr>
      </p:pic>
      <p:sp>
        <p:nvSpPr>
          <p:cNvPr id="149" name="Google Shape;149;p29"/>
          <p:cNvSpPr/>
          <p:nvPr/>
        </p:nvSpPr>
        <p:spPr>
          <a:xfrm>
            <a:off x="6711475" y="1734825"/>
            <a:ext cx="2293200" cy="627000"/>
          </a:xfrm>
          <a:prstGeom prst="rect">
            <a:avLst/>
          </a:prstGeom>
          <a:solidFill>
            <a:srgbClr val="85A8D0">
              <a:alpha val="1333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Outcomes</a:t>
            </a:r>
            <a:endParaRPr b="1" i="0" sz="1400" u="none" cap="none" strike="noStrike">
              <a:solidFill>
                <a:srgbClr val="000000"/>
              </a:solidFill>
              <a:latin typeface="Arial"/>
              <a:ea typeface="Arial"/>
              <a:cs typeface="Arial"/>
              <a:sym typeface="Arial"/>
            </a:endParaRPr>
          </a:p>
        </p:txBody>
      </p:sp>
      <p:sp>
        <p:nvSpPr>
          <p:cNvPr id="150" name="Google Shape;150;p29"/>
          <p:cNvSpPr txBox="1"/>
          <p:nvPr/>
        </p:nvSpPr>
        <p:spPr>
          <a:xfrm>
            <a:off x="175350" y="1127375"/>
            <a:ext cx="8793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What type of customers are more likely to default?</a:t>
            </a:r>
            <a:endParaRPr b="1" i="0" sz="1400" u="none" cap="none" strike="noStrike">
              <a:solidFill>
                <a:schemeClr val="dk1"/>
              </a:solidFill>
              <a:latin typeface="Arial"/>
              <a:ea typeface="Arial"/>
              <a:cs typeface="Arial"/>
              <a:sym typeface="Arial"/>
            </a:endParaRPr>
          </a:p>
        </p:txBody>
      </p:sp>
      <p:pic>
        <p:nvPicPr>
          <p:cNvPr id="151" name="Google Shape;151;p29"/>
          <p:cNvPicPr preferRelativeResize="0"/>
          <p:nvPr/>
        </p:nvPicPr>
        <p:blipFill rotWithShape="1">
          <a:blip r:embed="rId4">
            <a:alphaModFix/>
          </a:blip>
          <a:srcRect b="0" l="0" r="0" t="0"/>
          <a:stretch/>
        </p:blipFill>
        <p:spPr>
          <a:xfrm>
            <a:off x="126113" y="3275838"/>
            <a:ext cx="571500" cy="571500"/>
          </a:xfrm>
          <a:prstGeom prst="rect">
            <a:avLst/>
          </a:prstGeom>
          <a:noFill/>
          <a:ln>
            <a:noFill/>
          </a:ln>
        </p:spPr>
      </p:pic>
      <p:pic>
        <p:nvPicPr>
          <p:cNvPr id="152" name="Google Shape;152;p29"/>
          <p:cNvPicPr preferRelativeResize="0"/>
          <p:nvPr/>
        </p:nvPicPr>
        <p:blipFill rotWithShape="1">
          <a:blip r:embed="rId5">
            <a:alphaModFix/>
          </a:blip>
          <a:srcRect b="0" l="0" r="0" t="0"/>
          <a:stretch/>
        </p:blipFill>
        <p:spPr>
          <a:xfrm>
            <a:off x="155175" y="2516116"/>
            <a:ext cx="2662201" cy="20909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257175" y="293073"/>
            <a:ext cx="8441657" cy="354271"/>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Arial"/>
              <a:buNone/>
            </a:pPr>
            <a:r>
              <a:rPr lang="en"/>
              <a:t>Exploratory Data Analysis</a:t>
            </a:r>
            <a:endParaRPr/>
          </a:p>
        </p:txBody>
      </p:sp>
      <p:sp>
        <p:nvSpPr>
          <p:cNvPr id="158" name="Google Shape;158;p30"/>
          <p:cNvSpPr txBox="1"/>
          <p:nvPr/>
        </p:nvSpPr>
        <p:spPr>
          <a:xfrm>
            <a:off x="194985" y="1268745"/>
            <a:ext cx="3291127" cy="55396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On average, </a:t>
            </a:r>
            <a:r>
              <a:rPr b="1" i="0" lang="en" sz="1200" u="none" cap="none" strike="noStrike">
                <a:solidFill>
                  <a:srgbClr val="000000"/>
                </a:solidFill>
                <a:latin typeface="Arial"/>
                <a:ea typeface="Arial"/>
                <a:cs typeface="Arial"/>
                <a:sym typeface="Arial"/>
              </a:rPr>
              <a:t>.36%</a:t>
            </a:r>
            <a:r>
              <a:rPr b="0" i="0" lang="en" sz="1200" u="none" cap="none" strike="noStrike">
                <a:solidFill>
                  <a:srgbClr val="000000"/>
                </a:solidFill>
                <a:latin typeface="Arial"/>
                <a:ea typeface="Arial"/>
                <a:cs typeface="Arial"/>
                <a:sym typeface="Arial"/>
              </a:rPr>
              <a:t> of customers are at risk of defaulting on their credit card loans</a:t>
            </a:r>
            <a:endParaRPr b="0" i="0" sz="1200" u="none" cap="none" strike="noStrike">
              <a:solidFill>
                <a:srgbClr val="000000"/>
              </a:solidFill>
              <a:latin typeface="Arial"/>
              <a:ea typeface="Arial"/>
              <a:cs typeface="Arial"/>
              <a:sym typeface="Arial"/>
            </a:endParaRPr>
          </a:p>
        </p:txBody>
      </p:sp>
      <p:pic>
        <p:nvPicPr>
          <p:cNvPr id="159" name="Google Shape;159;p30"/>
          <p:cNvPicPr preferRelativeResize="0"/>
          <p:nvPr/>
        </p:nvPicPr>
        <p:blipFill rotWithShape="1">
          <a:blip r:embed="rId3">
            <a:alphaModFix/>
          </a:blip>
          <a:srcRect b="0" l="0" r="0" t="0"/>
          <a:stretch/>
        </p:blipFill>
        <p:spPr>
          <a:xfrm>
            <a:off x="323750" y="2052511"/>
            <a:ext cx="3086299" cy="1863725"/>
          </a:xfrm>
          <a:prstGeom prst="rect">
            <a:avLst/>
          </a:prstGeom>
          <a:noFill/>
          <a:ln>
            <a:noFill/>
          </a:ln>
        </p:spPr>
      </p:pic>
      <p:grpSp>
        <p:nvGrpSpPr>
          <p:cNvPr id="160" name="Google Shape;160;p30"/>
          <p:cNvGrpSpPr/>
          <p:nvPr/>
        </p:nvGrpSpPr>
        <p:grpSpPr>
          <a:xfrm>
            <a:off x="3427974" y="964284"/>
            <a:ext cx="5737636" cy="3537569"/>
            <a:chOff x="3427974" y="964284"/>
            <a:chExt cx="5737636" cy="3537569"/>
          </a:xfrm>
        </p:grpSpPr>
        <p:sp>
          <p:nvSpPr>
            <p:cNvPr id="161" name="Google Shape;161;p30"/>
            <p:cNvSpPr txBox="1"/>
            <p:nvPr/>
          </p:nvSpPr>
          <p:spPr>
            <a:xfrm>
              <a:off x="3677768" y="964284"/>
              <a:ext cx="5271247"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sng" cap="none" strike="noStrike">
                  <a:solidFill>
                    <a:schemeClr val="dk1"/>
                  </a:solidFill>
                  <a:latin typeface="Arial"/>
                  <a:ea typeface="Arial"/>
                  <a:cs typeface="Arial"/>
                  <a:sym typeface="Arial"/>
                </a:rPr>
                <a:t>Customer Feature*</a:t>
              </a:r>
              <a:endParaRPr b="0" i="0" sz="1400" u="sng" cap="none" strike="noStrike">
                <a:solidFill>
                  <a:srgbClr val="000000"/>
                </a:solidFill>
                <a:latin typeface="Arial"/>
                <a:ea typeface="Arial"/>
                <a:cs typeface="Arial"/>
                <a:sym typeface="Arial"/>
              </a:endParaRPr>
            </a:p>
          </p:txBody>
        </p:sp>
        <p:sp>
          <p:nvSpPr>
            <p:cNvPr id="162" name="Google Shape;162;p30"/>
            <p:cNvSpPr txBox="1"/>
            <p:nvPr/>
          </p:nvSpPr>
          <p:spPr>
            <a:xfrm>
              <a:off x="7161289" y="1191954"/>
              <a:ext cx="1051269" cy="2462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More likely</a:t>
              </a:r>
              <a:endParaRPr b="0" i="0" sz="1400" u="none" cap="none" strike="noStrike">
                <a:solidFill>
                  <a:srgbClr val="000000"/>
                </a:solidFill>
                <a:latin typeface="Arial"/>
                <a:ea typeface="Arial"/>
                <a:cs typeface="Arial"/>
                <a:sym typeface="Arial"/>
              </a:endParaRPr>
            </a:p>
          </p:txBody>
        </p:sp>
        <p:sp>
          <p:nvSpPr>
            <p:cNvPr id="163" name="Google Shape;163;p30"/>
            <p:cNvSpPr txBox="1"/>
            <p:nvPr/>
          </p:nvSpPr>
          <p:spPr>
            <a:xfrm>
              <a:off x="4585402" y="1191954"/>
              <a:ext cx="1051266" cy="2462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less likely</a:t>
              </a:r>
              <a:endParaRPr b="0" i="0" sz="1400" u="none" cap="none" strike="noStrike">
                <a:solidFill>
                  <a:srgbClr val="000000"/>
                </a:solidFill>
                <a:latin typeface="Arial"/>
                <a:ea typeface="Arial"/>
                <a:cs typeface="Arial"/>
                <a:sym typeface="Arial"/>
              </a:endParaRPr>
            </a:p>
          </p:txBody>
        </p:sp>
        <p:sp>
          <p:nvSpPr>
            <p:cNvPr id="164" name="Google Shape;164;p30"/>
            <p:cNvSpPr txBox="1"/>
            <p:nvPr/>
          </p:nvSpPr>
          <p:spPr>
            <a:xfrm>
              <a:off x="5802278" y="1171782"/>
              <a:ext cx="9891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vs. average</a:t>
              </a:r>
              <a:endParaRPr b="0" i="0" sz="1400" u="none" cap="none" strike="noStrike">
                <a:solidFill>
                  <a:srgbClr val="000000"/>
                </a:solidFill>
                <a:latin typeface="Arial"/>
                <a:ea typeface="Arial"/>
                <a:cs typeface="Arial"/>
                <a:sym typeface="Arial"/>
              </a:endParaRPr>
            </a:p>
          </p:txBody>
        </p:sp>
        <p:sp>
          <p:nvSpPr>
            <p:cNvPr id="165" name="Google Shape;165;p30"/>
            <p:cNvSpPr/>
            <p:nvPr/>
          </p:nvSpPr>
          <p:spPr>
            <a:xfrm flipH="1">
              <a:off x="4750232" y="1571852"/>
              <a:ext cx="767143" cy="222116"/>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66" name="Google Shape;166;p30"/>
            <p:cNvSpPr/>
            <p:nvPr/>
          </p:nvSpPr>
          <p:spPr>
            <a:xfrm>
              <a:off x="7000210" y="1571852"/>
              <a:ext cx="767143" cy="222116"/>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67" name="Google Shape;167;p30"/>
            <p:cNvSpPr txBox="1"/>
            <p:nvPr/>
          </p:nvSpPr>
          <p:spPr>
            <a:xfrm flipH="1">
              <a:off x="5819578" y="1591036"/>
              <a:ext cx="954500" cy="2462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Gender</a:t>
              </a:r>
              <a:endParaRPr b="0" i="0" sz="1400" u="none" cap="none" strike="noStrike">
                <a:solidFill>
                  <a:srgbClr val="000000"/>
                </a:solidFill>
                <a:latin typeface="Arial"/>
                <a:ea typeface="Arial"/>
                <a:cs typeface="Arial"/>
                <a:sym typeface="Arial"/>
              </a:endParaRPr>
            </a:p>
          </p:txBody>
        </p:sp>
        <p:sp>
          <p:nvSpPr>
            <p:cNvPr id="168" name="Google Shape;168;p30"/>
            <p:cNvSpPr txBox="1"/>
            <p:nvPr/>
          </p:nvSpPr>
          <p:spPr>
            <a:xfrm>
              <a:off x="7844410" y="1581430"/>
              <a:ext cx="13212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Male</a:t>
              </a:r>
              <a:endParaRPr b="0" i="0" sz="1400" u="none" cap="none" strike="noStrike">
                <a:solidFill>
                  <a:srgbClr val="000000"/>
                </a:solidFill>
                <a:latin typeface="Arial"/>
                <a:ea typeface="Arial"/>
                <a:cs typeface="Arial"/>
                <a:sym typeface="Arial"/>
              </a:endParaRPr>
            </a:p>
          </p:txBody>
        </p:sp>
        <p:sp>
          <p:nvSpPr>
            <p:cNvPr id="169" name="Google Shape;169;p30"/>
            <p:cNvSpPr txBox="1"/>
            <p:nvPr/>
          </p:nvSpPr>
          <p:spPr>
            <a:xfrm>
              <a:off x="3527802" y="1581430"/>
              <a:ext cx="1182000" cy="246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Female</a:t>
              </a:r>
              <a:endParaRPr b="0" i="0" sz="1400" u="none" cap="none" strike="noStrike">
                <a:solidFill>
                  <a:srgbClr val="000000"/>
                </a:solidFill>
                <a:latin typeface="Arial"/>
                <a:ea typeface="Arial"/>
                <a:cs typeface="Arial"/>
                <a:sym typeface="Arial"/>
              </a:endParaRPr>
            </a:p>
          </p:txBody>
        </p:sp>
        <p:sp>
          <p:nvSpPr>
            <p:cNvPr id="170" name="Google Shape;170;p30"/>
            <p:cNvSpPr/>
            <p:nvPr/>
          </p:nvSpPr>
          <p:spPr>
            <a:xfrm flipH="1">
              <a:off x="4750232" y="1972632"/>
              <a:ext cx="767143" cy="222116"/>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71" name="Google Shape;171;p30"/>
            <p:cNvSpPr/>
            <p:nvPr/>
          </p:nvSpPr>
          <p:spPr>
            <a:xfrm>
              <a:off x="7000210" y="1972632"/>
              <a:ext cx="767143" cy="222116"/>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72" name="Google Shape;172;p30"/>
            <p:cNvSpPr txBox="1"/>
            <p:nvPr/>
          </p:nvSpPr>
          <p:spPr>
            <a:xfrm flipH="1">
              <a:off x="5765714" y="1972632"/>
              <a:ext cx="1062228" cy="2462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Job Title</a:t>
              </a:r>
              <a:endParaRPr b="0" i="0" sz="1400" u="none" cap="none" strike="noStrike">
                <a:solidFill>
                  <a:srgbClr val="000000"/>
                </a:solidFill>
                <a:latin typeface="Arial"/>
                <a:ea typeface="Arial"/>
                <a:cs typeface="Arial"/>
                <a:sym typeface="Arial"/>
              </a:endParaRPr>
            </a:p>
          </p:txBody>
        </p:sp>
        <p:sp>
          <p:nvSpPr>
            <p:cNvPr id="173" name="Google Shape;173;p30"/>
            <p:cNvSpPr txBox="1"/>
            <p:nvPr/>
          </p:nvSpPr>
          <p:spPr>
            <a:xfrm>
              <a:off x="7844410" y="1972618"/>
              <a:ext cx="13212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Low Skilled Labors</a:t>
              </a:r>
              <a:endParaRPr b="0" i="0" sz="1400" u="none" cap="none" strike="noStrike">
                <a:solidFill>
                  <a:srgbClr val="000000"/>
                </a:solidFill>
                <a:latin typeface="Arial"/>
                <a:ea typeface="Arial"/>
                <a:cs typeface="Arial"/>
                <a:sym typeface="Arial"/>
              </a:endParaRPr>
            </a:p>
          </p:txBody>
        </p:sp>
        <p:sp>
          <p:nvSpPr>
            <p:cNvPr id="174" name="Google Shape;174;p30"/>
            <p:cNvSpPr txBox="1"/>
            <p:nvPr/>
          </p:nvSpPr>
          <p:spPr>
            <a:xfrm>
              <a:off x="3527802" y="1972618"/>
              <a:ext cx="1182000" cy="246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Realty Agents</a:t>
              </a:r>
              <a:endParaRPr b="0" i="0" sz="1400" u="none" cap="none" strike="noStrike">
                <a:solidFill>
                  <a:srgbClr val="000000"/>
                </a:solidFill>
                <a:latin typeface="Arial"/>
                <a:ea typeface="Arial"/>
                <a:cs typeface="Arial"/>
                <a:sym typeface="Arial"/>
              </a:endParaRPr>
            </a:p>
          </p:txBody>
        </p:sp>
        <p:sp>
          <p:nvSpPr>
            <p:cNvPr id="175" name="Google Shape;175;p30"/>
            <p:cNvSpPr/>
            <p:nvPr/>
          </p:nvSpPr>
          <p:spPr>
            <a:xfrm flipH="1">
              <a:off x="4750232" y="2354240"/>
              <a:ext cx="767143" cy="222116"/>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76" name="Google Shape;176;p30"/>
            <p:cNvSpPr/>
            <p:nvPr/>
          </p:nvSpPr>
          <p:spPr>
            <a:xfrm>
              <a:off x="7000210" y="2354240"/>
              <a:ext cx="767143" cy="222116"/>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77" name="Google Shape;177;p30"/>
            <p:cNvSpPr txBox="1"/>
            <p:nvPr/>
          </p:nvSpPr>
          <p:spPr>
            <a:xfrm flipH="1">
              <a:off x="5765714" y="2354240"/>
              <a:ext cx="1062228" cy="2462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Marriage</a:t>
              </a:r>
              <a:endParaRPr b="0" i="0" sz="1400" u="none" cap="none" strike="noStrike">
                <a:solidFill>
                  <a:srgbClr val="000000"/>
                </a:solidFill>
                <a:latin typeface="Arial"/>
                <a:ea typeface="Arial"/>
                <a:cs typeface="Arial"/>
                <a:sym typeface="Arial"/>
              </a:endParaRPr>
            </a:p>
          </p:txBody>
        </p:sp>
        <p:sp>
          <p:nvSpPr>
            <p:cNvPr id="178" name="Google Shape;178;p30"/>
            <p:cNvSpPr txBox="1"/>
            <p:nvPr/>
          </p:nvSpPr>
          <p:spPr>
            <a:xfrm>
              <a:off x="7844410" y="2354226"/>
              <a:ext cx="13212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Single</a:t>
              </a:r>
              <a:endParaRPr b="0" i="0" sz="1400" u="none" cap="none" strike="noStrike">
                <a:solidFill>
                  <a:srgbClr val="000000"/>
                </a:solidFill>
                <a:latin typeface="Arial"/>
                <a:ea typeface="Arial"/>
                <a:cs typeface="Arial"/>
                <a:sym typeface="Arial"/>
              </a:endParaRPr>
            </a:p>
          </p:txBody>
        </p:sp>
        <p:sp>
          <p:nvSpPr>
            <p:cNvPr id="179" name="Google Shape;179;p30"/>
            <p:cNvSpPr txBox="1"/>
            <p:nvPr/>
          </p:nvSpPr>
          <p:spPr>
            <a:xfrm>
              <a:off x="3527802" y="2354226"/>
              <a:ext cx="1182000" cy="246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Civil Marriage</a:t>
              </a:r>
              <a:endParaRPr b="0" i="0" sz="1400" u="none" cap="none" strike="noStrike">
                <a:solidFill>
                  <a:srgbClr val="000000"/>
                </a:solidFill>
                <a:latin typeface="Arial"/>
                <a:ea typeface="Arial"/>
                <a:cs typeface="Arial"/>
                <a:sym typeface="Arial"/>
              </a:endParaRPr>
            </a:p>
          </p:txBody>
        </p:sp>
        <p:sp>
          <p:nvSpPr>
            <p:cNvPr id="180" name="Google Shape;180;p30"/>
            <p:cNvSpPr/>
            <p:nvPr/>
          </p:nvSpPr>
          <p:spPr>
            <a:xfrm flipH="1">
              <a:off x="4750229" y="2735848"/>
              <a:ext cx="767146" cy="222097"/>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81" name="Google Shape;181;p30"/>
            <p:cNvSpPr/>
            <p:nvPr/>
          </p:nvSpPr>
          <p:spPr>
            <a:xfrm>
              <a:off x="7000211" y="2735848"/>
              <a:ext cx="767146" cy="222097"/>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82" name="Google Shape;182;p30"/>
            <p:cNvSpPr txBox="1"/>
            <p:nvPr/>
          </p:nvSpPr>
          <p:spPr>
            <a:xfrm flipH="1">
              <a:off x="5765714" y="2735848"/>
              <a:ext cx="1062228" cy="2462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Children Count</a:t>
              </a:r>
              <a:endParaRPr b="0" i="0" sz="1400" u="none" cap="none" strike="noStrike">
                <a:solidFill>
                  <a:srgbClr val="000000"/>
                </a:solidFill>
                <a:latin typeface="Arial"/>
                <a:ea typeface="Arial"/>
                <a:cs typeface="Arial"/>
                <a:sym typeface="Arial"/>
              </a:endParaRPr>
            </a:p>
          </p:txBody>
        </p:sp>
        <p:sp>
          <p:nvSpPr>
            <p:cNvPr id="183" name="Google Shape;183;p30"/>
            <p:cNvSpPr txBox="1"/>
            <p:nvPr/>
          </p:nvSpPr>
          <p:spPr>
            <a:xfrm>
              <a:off x="7844410" y="2735834"/>
              <a:ext cx="13212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1 children</a:t>
              </a:r>
              <a:endParaRPr b="0" i="0" sz="1400" u="none" cap="none" strike="noStrike">
                <a:solidFill>
                  <a:srgbClr val="000000"/>
                </a:solidFill>
                <a:latin typeface="Arial"/>
                <a:ea typeface="Arial"/>
                <a:cs typeface="Arial"/>
                <a:sym typeface="Arial"/>
              </a:endParaRPr>
            </a:p>
          </p:txBody>
        </p:sp>
        <p:sp>
          <p:nvSpPr>
            <p:cNvPr id="184" name="Google Shape;184;p30"/>
            <p:cNvSpPr txBox="1"/>
            <p:nvPr/>
          </p:nvSpPr>
          <p:spPr>
            <a:xfrm>
              <a:off x="3527802" y="2735834"/>
              <a:ext cx="1182000" cy="246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2+ children</a:t>
              </a:r>
              <a:endParaRPr b="0" i="0" sz="1000" u="none" cap="none" strike="noStrike">
                <a:solidFill>
                  <a:schemeClr val="dk1"/>
                </a:solidFill>
                <a:latin typeface="Arial"/>
                <a:ea typeface="Arial"/>
                <a:cs typeface="Arial"/>
                <a:sym typeface="Arial"/>
              </a:endParaRPr>
            </a:p>
          </p:txBody>
        </p:sp>
        <p:sp>
          <p:nvSpPr>
            <p:cNvPr id="185" name="Google Shape;185;p30"/>
            <p:cNvSpPr/>
            <p:nvPr/>
          </p:nvSpPr>
          <p:spPr>
            <a:xfrm flipH="1">
              <a:off x="4750229" y="3117456"/>
              <a:ext cx="767146" cy="222097"/>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86" name="Google Shape;186;p30"/>
            <p:cNvSpPr/>
            <p:nvPr/>
          </p:nvSpPr>
          <p:spPr>
            <a:xfrm>
              <a:off x="7000211" y="3117456"/>
              <a:ext cx="767146" cy="222097"/>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87" name="Google Shape;187;p30"/>
            <p:cNvSpPr txBox="1"/>
            <p:nvPr/>
          </p:nvSpPr>
          <p:spPr>
            <a:xfrm flipH="1">
              <a:off x="5765714" y="3117456"/>
              <a:ext cx="1062228" cy="2462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Education</a:t>
              </a:r>
              <a:endParaRPr b="0" i="0" sz="1400" u="none" cap="none" strike="noStrike">
                <a:solidFill>
                  <a:srgbClr val="000000"/>
                </a:solidFill>
                <a:latin typeface="Arial"/>
                <a:ea typeface="Arial"/>
                <a:cs typeface="Arial"/>
                <a:sym typeface="Arial"/>
              </a:endParaRPr>
            </a:p>
          </p:txBody>
        </p:sp>
        <p:sp>
          <p:nvSpPr>
            <p:cNvPr id="188" name="Google Shape;188;p30"/>
            <p:cNvSpPr txBox="1"/>
            <p:nvPr/>
          </p:nvSpPr>
          <p:spPr>
            <a:xfrm>
              <a:off x="7844410" y="3117442"/>
              <a:ext cx="13212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Lower Secondary</a:t>
              </a:r>
              <a:endParaRPr b="0" i="0" sz="1400" u="none" cap="none" strike="noStrike">
                <a:solidFill>
                  <a:srgbClr val="000000"/>
                </a:solidFill>
                <a:latin typeface="Arial"/>
                <a:ea typeface="Arial"/>
                <a:cs typeface="Arial"/>
                <a:sym typeface="Arial"/>
              </a:endParaRPr>
            </a:p>
          </p:txBody>
        </p:sp>
        <p:sp>
          <p:nvSpPr>
            <p:cNvPr id="189" name="Google Shape;189;p30"/>
            <p:cNvSpPr txBox="1"/>
            <p:nvPr/>
          </p:nvSpPr>
          <p:spPr>
            <a:xfrm>
              <a:off x="3427974" y="3117442"/>
              <a:ext cx="1281828" cy="246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Academic Degree</a:t>
              </a:r>
              <a:endParaRPr b="0" i="0" sz="1400" u="none" cap="none" strike="noStrike">
                <a:solidFill>
                  <a:srgbClr val="000000"/>
                </a:solidFill>
                <a:latin typeface="Arial"/>
                <a:ea typeface="Arial"/>
                <a:cs typeface="Arial"/>
                <a:sym typeface="Arial"/>
              </a:endParaRPr>
            </a:p>
          </p:txBody>
        </p:sp>
        <p:sp>
          <p:nvSpPr>
            <p:cNvPr id="190" name="Google Shape;190;p30"/>
            <p:cNvSpPr/>
            <p:nvPr/>
          </p:nvSpPr>
          <p:spPr>
            <a:xfrm flipH="1">
              <a:off x="4774880" y="3511152"/>
              <a:ext cx="767146" cy="222097"/>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91" name="Google Shape;191;p30"/>
            <p:cNvSpPr/>
            <p:nvPr/>
          </p:nvSpPr>
          <p:spPr>
            <a:xfrm>
              <a:off x="7011414" y="3511152"/>
              <a:ext cx="767146" cy="222097"/>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92" name="Google Shape;192;p30"/>
            <p:cNvSpPr txBox="1"/>
            <p:nvPr/>
          </p:nvSpPr>
          <p:spPr>
            <a:xfrm flipH="1">
              <a:off x="5765714" y="3499064"/>
              <a:ext cx="1062228" cy="2462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Tenure</a:t>
              </a:r>
              <a:endParaRPr b="0" i="0" sz="1400" u="none" cap="none" strike="noStrike">
                <a:solidFill>
                  <a:srgbClr val="000000"/>
                </a:solidFill>
                <a:latin typeface="Arial"/>
                <a:ea typeface="Arial"/>
                <a:cs typeface="Arial"/>
                <a:sym typeface="Arial"/>
              </a:endParaRPr>
            </a:p>
          </p:txBody>
        </p:sp>
        <p:sp>
          <p:nvSpPr>
            <p:cNvPr id="193" name="Google Shape;193;p30"/>
            <p:cNvSpPr txBox="1"/>
            <p:nvPr/>
          </p:nvSpPr>
          <p:spPr>
            <a:xfrm>
              <a:off x="7844410" y="3499050"/>
              <a:ext cx="13212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&lt;2 years</a:t>
              </a:r>
              <a:endParaRPr b="0" i="0" sz="1400" u="none" cap="none" strike="noStrike">
                <a:solidFill>
                  <a:srgbClr val="000000"/>
                </a:solidFill>
                <a:latin typeface="Arial"/>
                <a:ea typeface="Arial"/>
                <a:cs typeface="Arial"/>
                <a:sym typeface="Arial"/>
              </a:endParaRPr>
            </a:p>
          </p:txBody>
        </p:sp>
        <p:sp>
          <p:nvSpPr>
            <p:cNvPr id="194" name="Google Shape;194;p30"/>
            <p:cNvSpPr txBox="1"/>
            <p:nvPr/>
          </p:nvSpPr>
          <p:spPr>
            <a:xfrm>
              <a:off x="3527802" y="3499110"/>
              <a:ext cx="1182000" cy="24618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13+ years</a:t>
              </a:r>
              <a:endParaRPr b="0" i="0" sz="1000" u="none" cap="none" strike="noStrike">
                <a:solidFill>
                  <a:srgbClr val="000000"/>
                </a:solidFill>
                <a:latin typeface="Arial"/>
                <a:ea typeface="Arial"/>
                <a:cs typeface="Arial"/>
                <a:sym typeface="Arial"/>
              </a:endParaRPr>
            </a:p>
          </p:txBody>
        </p:sp>
        <p:sp>
          <p:nvSpPr>
            <p:cNvPr id="195" name="Google Shape;195;p30"/>
            <p:cNvSpPr/>
            <p:nvPr/>
          </p:nvSpPr>
          <p:spPr>
            <a:xfrm flipH="1">
              <a:off x="4774880" y="3892762"/>
              <a:ext cx="767146" cy="222097"/>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96" name="Google Shape;196;p30"/>
            <p:cNvSpPr/>
            <p:nvPr/>
          </p:nvSpPr>
          <p:spPr>
            <a:xfrm>
              <a:off x="7011414" y="3892762"/>
              <a:ext cx="767146" cy="222097"/>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97" name="Google Shape;197;p30"/>
            <p:cNvSpPr txBox="1"/>
            <p:nvPr/>
          </p:nvSpPr>
          <p:spPr>
            <a:xfrm flipH="1">
              <a:off x="5765714" y="3880674"/>
              <a:ext cx="1062228" cy="2462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Income</a:t>
              </a:r>
              <a:endParaRPr b="0" i="0" sz="1400" u="none" cap="none" strike="noStrike">
                <a:solidFill>
                  <a:srgbClr val="000000"/>
                </a:solidFill>
                <a:latin typeface="Arial"/>
                <a:ea typeface="Arial"/>
                <a:cs typeface="Arial"/>
                <a:sym typeface="Arial"/>
              </a:endParaRPr>
            </a:p>
          </p:txBody>
        </p:sp>
        <p:sp>
          <p:nvSpPr>
            <p:cNvPr id="198" name="Google Shape;198;p30"/>
            <p:cNvSpPr txBox="1"/>
            <p:nvPr/>
          </p:nvSpPr>
          <p:spPr>
            <a:xfrm>
              <a:off x="7844410" y="3880660"/>
              <a:ext cx="13212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&lt;$112k</a:t>
              </a:r>
              <a:endParaRPr b="0" i="0" sz="1400" u="none" cap="none" strike="noStrike">
                <a:solidFill>
                  <a:srgbClr val="000000"/>
                </a:solidFill>
                <a:latin typeface="Arial"/>
                <a:ea typeface="Arial"/>
                <a:cs typeface="Arial"/>
                <a:sym typeface="Arial"/>
              </a:endParaRPr>
            </a:p>
          </p:txBody>
        </p:sp>
        <p:sp>
          <p:nvSpPr>
            <p:cNvPr id="199" name="Google Shape;199;p30"/>
            <p:cNvSpPr txBox="1"/>
            <p:nvPr/>
          </p:nvSpPr>
          <p:spPr>
            <a:xfrm>
              <a:off x="3527802" y="3880720"/>
              <a:ext cx="1182000" cy="24618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$225k-$270k</a:t>
              </a:r>
              <a:endParaRPr b="0" i="0" sz="1000" u="none" cap="none" strike="noStrike">
                <a:solidFill>
                  <a:srgbClr val="000000"/>
                </a:solidFill>
                <a:latin typeface="Arial"/>
                <a:ea typeface="Arial"/>
                <a:cs typeface="Arial"/>
                <a:sym typeface="Arial"/>
              </a:endParaRPr>
            </a:p>
          </p:txBody>
        </p:sp>
        <p:sp>
          <p:nvSpPr>
            <p:cNvPr id="200" name="Google Shape;200;p30"/>
            <p:cNvSpPr/>
            <p:nvPr/>
          </p:nvSpPr>
          <p:spPr>
            <a:xfrm flipH="1">
              <a:off x="4774880" y="4267668"/>
              <a:ext cx="767146" cy="222097"/>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201" name="Google Shape;201;p30"/>
            <p:cNvSpPr/>
            <p:nvPr/>
          </p:nvSpPr>
          <p:spPr>
            <a:xfrm>
              <a:off x="7011414" y="4267668"/>
              <a:ext cx="767146" cy="222097"/>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202" name="Google Shape;202;p30"/>
            <p:cNvSpPr txBox="1"/>
            <p:nvPr/>
          </p:nvSpPr>
          <p:spPr>
            <a:xfrm flipH="1">
              <a:off x="5765714" y="4255580"/>
              <a:ext cx="1062228" cy="2462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p:txBody>
        </p:sp>
        <p:sp>
          <p:nvSpPr>
            <p:cNvPr id="203" name="Google Shape;203;p30"/>
            <p:cNvSpPr txBox="1"/>
            <p:nvPr/>
          </p:nvSpPr>
          <p:spPr>
            <a:xfrm>
              <a:off x="7844410" y="4255566"/>
              <a:ext cx="1321200"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51-67 years old</a:t>
              </a:r>
              <a:endParaRPr b="0" i="0" sz="1400" u="none" cap="none" strike="noStrike">
                <a:solidFill>
                  <a:srgbClr val="000000"/>
                </a:solidFill>
                <a:latin typeface="Arial"/>
                <a:ea typeface="Arial"/>
                <a:cs typeface="Arial"/>
                <a:sym typeface="Arial"/>
              </a:endParaRPr>
            </a:p>
          </p:txBody>
        </p:sp>
        <p:sp>
          <p:nvSpPr>
            <p:cNvPr id="204" name="Google Shape;204;p30"/>
            <p:cNvSpPr txBox="1"/>
            <p:nvPr/>
          </p:nvSpPr>
          <p:spPr>
            <a:xfrm>
              <a:off x="3527802" y="4255626"/>
              <a:ext cx="1182000" cy="24618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36-41 years old</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p:nvPr/>
        </p:nvSpPr>
        <p:spPr>
          <a:xfrm flipH="1" rot="704624">
            <a:off x="5316961" y="2641290"/>
            <a:ext cx="1313290" cy="55546"/>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p:nvPr/>
        </p:nvSpPr>
        <p:spPr>
          <a:xfrm rot="-704624">
            <a:off x="4104627" y="2641290"/>
            <a:ext cx="1313290" cy="55546"/>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txBox="1"/>
          <p:nvPr>
            <p:ph type="title"/>
          </p:nvPr>
        </p:nvSpPr>
        <p:spPr>
          <a:xfrm>
            <a:off x="359025" y="130876"/>
            <a:ext cx="8453100" cy="4338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a:t>Techniques used to tackle Imbalanced Dataset</a:t>
            </a:r>
            <a:endParaRPr/>
          </a:p>
        </p:txBody>
      </p:sp>
      <p:sp>
        <p:nvSpPr>
          <p:cNvPr id="212" name="Google Shape;212;p31"/>
          <p:cNvSpPr/>
          <p:nvPr/>
        </p:nvSpPr>
        <p:spPr>
          <a:xfrm flipH="1" rot="704624">
            <a:off x="2878561" y="2641290"/>
            <a:ext cx="1313290" cy="55546"/>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31"/>
          <p:cNvGrpSpPr/>
          <p:nvPr/>
        </p:nvGrpSpPr>
        <p:grpSpPr>
          <a:xfrm>
            <a:off x="3024600" y="2695253"/>
            <a:ext cx="2307159" cy="1665030"/>
            <a:chOff x="2704075" y="2541798"/>
            <a:chExt cx="2372400" cy="1729003"/>
          </a:xfrm>
        </p:grpSpPr>
        <p:sp>
          <p:nvSpPr>
            <p:cNvPr id="214" name="Google Shape;214;p31"/>
            <p:cNvSpPr txBox="1"/>
            <p:nvPr/>
          </p:nvSpPr>
          <p:spPr>
            <a:xfrm>
              <a:off x="3226938" y="2716379"/>
              <a:ext cx="1375200" cy="21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701C7F"/>
                  </a:solidFill>
                  <a:latin typeface="Roboto"/>
                  <a:ea typeface="Roboto"/>
                  <a:cs typeface="Roboto"/>
                  <a:sym typeface="Roboto"/>
                </a:rPr>
                <a:t>Over Sampling</a:t>
              </a:r>
              <a:endParaRPr b="1" sz="1200">
                <a:solidFill>
                  <a:srgbClr val="701C7F"/>
                </a:solidFill>
                <a:latin typeface="Roboto"/>
                <a:ea typeface="Roboto"/>
                <a:cs typeface="Roboto"/>
                <a:sym typeface="Roboto"/>
              </a:endParaRPr>
            </a:p>
          </p:txBody>
        </p:sp>
        <p:sp>
          <p:nvSpPr>
            <p:cNvPr id="215" name="Google Shape;215;p31"/>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a:off x="2704075" y="3069001"/>
              <a:ext cx="2372400" cy="12018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31"/>
            <p:cNvSpPr txBox="1"/>
            <p:nvPr/>
          </p:nvSpPr>
          <p:spPr>
            <a:xfrm>
              <a:off x="2931068" y="3376685"/>
              <a:ext cx="1894500" cy="73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FFFFFF"/>
                  </a:solidFill>
                </a:rPr>
                <a:t>Over sampling is a technique where we increase the samples of minority </a:t>
              </a:r>
              <a:r>
                <a:rPr lang="en" sz="800">
                  <a:solidFill>
                    <a:srgbClr val="FFFFFF"/>
                  </a:solidFill>
                </a:rPr>
                <a:t>class by duplicating existing minority samples</a:t>
              </a:r>
              <a:endParaRPr sz="800">
                <a:solidFill>
                  <a:srgbClr val="FFFFFF"/>
                </a:solidFill>
              </a:endParaRPr>
            </a:p>
          </p:txBody>
        </p:sp>
        <p:sp>
          <p:nvSpPr>
            <p:cNvPr id="218" name="Google Shape;218;p31"/>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31"/>
          <p:cNvSpPr/>
          <p:nvPr/>
        </p:nvSpPr>
        <p:spPr>
          <a:xfrm rot="-704624">
            <a:off x="1715655" y="2641290"/>
            <a:ext cx="1313290" cy="55546"/>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31"/>
          <p:cNvGrpSpPr/>
          <p:nvPr/>
        </p:nvGrpSpPr>
        <p:grpSpPr>
          <a:xfrm>
            <a:off x="1948258" y="1038779"/>
            <a:ext cx="1997904" cy="1604069"/>
            <a:chOff x="1421250" y="800996"/>
            <a:chExt cx="2054400" cy="1665700"/>
          </a:xfrm>
        </p:grpSpPr>
        <p:sp>
          <p:nvSpPr>
            <p:cNvPr id="221" name="Google Shape;221;p31"/>
            <p:cNvSpPr/>
            <p:nvPr/>
          </p:nvSpPr>
          <p:spPr>
            <a:xfrm>
              <a:off x="1421250" y="800996"/>
              <a:ext cx="2054400" cy="11181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31"/>
            <p:cNvSpPr txBox="1"/>
            <p:nvPr/>
          </p:nvSpPr>
          <p:spPr>
            <a:xfrm>
              <a:off x="1421250" y="1906168"/>
              <a:ext cx="2054400" cy="38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1200">
                  <a:solidFill>
                    <a:srgbClr val="701C7F"/>
                  </a:solidFill>
                  <a:latin typeface="Roboto"/>
                  <a:ea typeface="Roboto"/>
                  <a:cs typeface="Roboto"/>
                  <a:sym typeface="Roboto"/>
                </a:rPr>
                <a:t>Under Sampling</a:t>
              </a:r>
              <a:endParaRPr b="1" sz="1200">
                <a:solidFill>
                  <a:srgbClr val="701C7F"/>
                </a:solidFill>
                <a:latin typeface="Roboto"/>
                <a:ea typeface="Roboto"/>
                <a:cs typeface="Roboto"/>
                <a:sym typeface="Roboto"/>
              </a:endParaRPr>
            </a:p>
          </p:txBody>
        </p:sp>
        <p:sp>
          <p:nvSpPr>
            <p:cNvPr id="223" name="Google Shape;223;p31"/>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txBox="1"/>
            <p:nvPr/>
          </p:nvSpPr>
          <p:spPr>
            <a:xfrm>
              <a:off x="1630500" y="843815"/>
              <a:ext cx="1624200" cy="9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800">
                  <a:solidFill>
                    <a:srgbClr val="FFFFFF"/>
                  </a:solidFill>
                </a:rPr>
                <a:t>Under sampling is a technique where we try to balance the majority and minority classes by decreasing the count of majority class </a:t>
              </a:r>
              <a:endParaRPr sz="800">
                <a:solidFill>
                  <a:srgbClr val="FFFFFF"/>
                </a:solidFill>
              </a:endParaRPr>
            </a:p>
          </p:txBody>
        </p:sp>
        <p:sp>
          <p:nvSpPr>
            <p:cNvPr id="225" name="Google Shape;225;p31"/>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6" name="Google Shape;226;p31"/>
          <p:cNvPicPr preferRelativeResize="0"/>
          <p:nvPr/>
        </p:nvPicPr>
        <p:blipFill rotWithShape="1">
          <a:blip r:embed="rId3">
            <a:alphaModFix/>
          </a:blip>
          <a:srcRect b="0" l="0" r="48408" t="0"/>
          <a:stretch/>
        </p:blipFill>
        <p:spPr>
          <a:xfrm>
            <a:off x="273650" y="704250"/>
            <a:ext cx="1561200" cy="929400"/>
          </a:xfrm>
          <a:prstGeom prst="rect">
            <a:avLst/>
          </a:prstGeom>
          <a:noFill/>
          <a:ln cap="flat" cmpd="sng" w="9525">
            <a:solidFill>
              <a:schemeClr val="dk1"/>
            </a:solidFill>
            <a:prstDash val="solid"/>
            <a:round/>
            <a:headEnd len="sm" w="sm" type="none"/>
            <a:tailEnd len="sm" w="sm" type="none"/>
          </a:ln>
        </p:spPr>
      </p:pic>
      <p:pic>
        <p:nvPicPr>
          <p:cNvPr id="227" name="Google Shape;227;p31"/>
          <p:cNvPicPr preferRelativeResize="0"/>
          <p:nvPr/>
        </p:nvPicPr>
        <p:blipFill rotWithShape="1">
          <a:blip r:embed="rId3">
            <a:alphaModFix/>
          </a:blip>
          <a:srcRect b="0" l="46544" r="0" t="0"/>
          <a:stretch/>
        </p:blipFill>
        <p:spPr>
          <a:xfrm>
            <a:off x="634275" y="3439799"/>
            <a:ext cx="1916999" cy="1157375"/>
          </a:xfrm>
          <a:prstGeom prst="rect">
            <a:avLst/>
          </a:prstGeom>
          <a:noFill/>
          <a:ln cap="flat" cmpd="sng" w="9525">
            <a:solidFill>
              <a:srgbClr val="000000"/>
            </a:solidFill>
            <a:prstDash val="solid"/>
            <a:round/>
            <a:headEnd len="sm" w="sm" type="none"/>
            <a:tailEnd len="sm" w="sm" type="none"/>
          </a:ln>
        </p:spPr>
      </p:pic>
      <p:grpSp>
        <p:nvGrpSpPr>
          <p:cNvPr id="228" name="Google Shape;228;p31"/>
          <p:cNvGrpSpPr/>
          <p:nvPr/>
        </p:nvGrpSpPr>
        <p:grpSpPr>
          <a:xfrm>
            <a:off x="5462947" y="2695253"/>
            <a:ext cx="2307212" cy="1665030"/>
            <a:chOff x="2704021" y="2541798"/>
            <a:chExt cx="2372455" cy="1729003"/>
          </a:xfrm>
        </p:grpSpPr>
        <p:sp>
          <p:nvSpPr>
            <p:cNvPr id="229" name="Google Shape;229;p31"/>
            <p:cNvSpPr txBox="1"/>
            <p:nvPr/>
          </p:nvSpPr>
          <p:spPr>
            <a:xfrm>
              <a:off x="2704021" y="2716379"/>
              <a:ext cx="2372400" cy="21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701C7F"/>
                  </a:solidFill>
                  <a:latin typeface="Roboto"/>
                  <a:ea typeface="Roboto"/>
                  <a:cs typeface="Roboto"/>
                  <a:sym typeface="Roboto"/>
                </a:rPr>
                <a:t>Ensemble Models</a:t>
              </a:r>
              <a:endParaRPr b="1" sz="1200">
                <a:solidFill>
                  <a:srgbClr val="701C7F"/>
                </a:solidFill>
                <a:latin typeface="Roboto"/>
                <a:ea typeface="Roboto"/>
                <a:cs typeface="Roboto"/>
                <a:sym typeface="Roboto"/>
              </a:endParaRPr>
            </a:p>
          </p:txBody>
        </p:sp>
        <p:sp>
          <p:nvSpPr>
            <p:cNvPr id="230" name="Google Shape;230;p31"/>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2704075" y="3069001"/>
              <a:ext cx="2372400" cy="12018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2" name="Google Shape;232;p31"/>
            <p:cNvSpPr txBox="1"/>
            <p:nvPr/>
          </p:nvSpPr>
          <p:spPr>
            <a:xfrm>
              <a:off x="2791132" y="3161833"/>
              <a:ext cx="2183700" cy="110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FFFFFF"/>
                  </a:solidFill>
                </a:rPr>
                <a:t>ML Models are one of the post processing techniques used to tackle </a:t>
              </a:r>
              <a:r>
                <a:rPr lang="en" sz="800">
                  <a:solidFill>
                    <a:srgbClr val="FFFFFF"/>
                  </a:solidFill>
                </a:rPr>
                <a:t>imbalanced dataset where the multiple models are trained with different data from the imbalanced data and final prediction is taken as majority model prediction</a:t>
              </a:r>
              <a:endParaRPr sz="800">
                <a:solidFill>
                  <a:srgbClr val="FFFFFF"/>
                </a:solidFill>
              </a:endParaRPr>
            </a:p>
          </p:txBody>
        </p:sp>
        <p:sp>
          <p:nvSpPr>
            <p:cNvPr id="233" name="Google Shape;233;p31"/>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31"/>
          <p:cNvGrpSpPr/>
          <p:nvPr/>
        </p:nvGrpSpPr>
        <p:grpSpPr>
          <a:xfrm>
            <a:off x="4329133" y="950964"/>
            <a:ext cx="2043512" cy="1696182"/>
            <a:chOff x="1421250" y="800996"/>
            <a:chExt cx="2054400" cy="1665700"/>
          </a:xfrm>
        </p:grpSpPr>
        <p:sp>
          <p:nvSpPr>
            <p:cNvPr id="235" name="Google Shape;235;p31"/>
            <p:cNvSpPr/>
            <p:nvPr/>
          </p:nvSpPr>
          <p:spPr>
            <a:xfrm>
              <a:off x="1421250" y="800996"/>
              <a:ext cx="2054400" cy="11181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6" name="Google Shape;236;p31"/>
            <p:cNvSpPr txBox="1"/>
            <p:nvPr/>
          </p:nvSpPr>
          <p:spPr>
            <a:xfrm>
              <a:off x="1421250" y="1910465"/>
              <a:ext cx="2054400" cy="36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1200">
                  <a:solidFill>
                    <a:srgbClr val="701C7F"/>
                  </a:solidFill>
                  <a:latin typeface="Roboto"/>
                  <a:ea typeface="Roboto"/>
                  <a:cs typeface="Roboto"/>
                  <a:sym typeface="Roboto"/>
                </a:rPr>
                <a:t>Cost Sensitive Learning</a:t>
              </a:r>
              <a:endParaRPr b="1" sz="1200">
                <a:solidFill>
                  <a:srgbClr val="701C7F"/>
                </a:solidFill>
                <a:latin typeface="Roboto"/>
                <a:ea typeface="Roboto"/>
                <a:cs typeface="Roboto"/>
                <a:sym typeface="Roboto"/>
              </a:endParaRPr>
            </a:p>
          </p:txBody>
        </p:sp>
        <p:sp>
          <p:nvSpPr>
            <p:cNvPr id="237" name="Google Shape;237;p31"/>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txBox="1"/>
            <p:nvPr/>
          </p:nvSpPr>
          <p:spPr>
            <a:xfrm>
              <a:off x="1486940" y="857227"/>
              <a:ext cx="19272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800">
                  <a:solidFill>
                    <a:srgbClr val="FFFFFF"/>
                  </a:solidFill>
                </a:rPr>
                <a:t>Cost Sensitive learning is a technique where the weights to the errors are added to majority class and minority class depending on sample size and then best fit is measured by minimizing the error</a:t>
              </a:r>
              <a:endParaRPr sz="800">
                <a:solidFill>
                  <a:srgbClr val="FFFFFF"/>
                </a:solidFill>
              </a:endParaRPr>
            </a:p>
          </p:txBody>
        </p:sp>
      </p:grpSp>
      <p:pic>
        <p:nvPicPr>
          <p:cNvPr id="240" name="Google Shape;240;p31"/>
          <p:cNvPicPr preferRelativeResize="0"/>
          <p:nvPr/>
        </p:nvPicPr>
        <p:blipFill>
          <a:blip r:embed="rId4">
            <a:alphaModFix/>
          </a:blip>
          <a:stretch>
            <a:fillRect/>
          </a:stretch>
        </p:blipFill>
        <p:spPr>
          <a:xfrm>
            <a:off x="6906000" y="1139569"/>
            <a:ext cx="1868699" cy="1402494"/>
          </a:xfrm>
          <a:prstGeom prst="rect">
            <a:avLst/>
          </a:prstGeom>
          <a:noFill/>
          <a:ln>
            <a:noFill/>
          </a:ln>
        </p:spPr>
      </p:pic>
      <p:cxnSp>
        <p:nvCxnSpPr>
          <p:cNvPr id="241" name="Google Shape;241;p31"/>
          <p:cNvCxnSpPr>
            <a:stCxn id="240" idx="2"/>
            <a:endCxn id="231" idx="3"/>
          </p:cNvCxnSpPr>
          <p:nvPr/>
        </p:nvCxnSpPr>
        <p:spPr>
          <a:xfrm rot="5400000">
            <a:off x="7185449" y="3126763"/>
            <a:ext cx="1239600" cy="70200"/>
          </a:xfrm>
          <a:prstGeom prst="bentConnector2">
            <a:avLst/>
          </a:prstGeom>
          <a:noFill/>
          <a:ln cap="flat" cmpd="sng" w="9525">
            <a:solidFill>
              <a:schemeClr val="dk2"/>
            </a:solidFill>
            <a:prstDash val="solid"/>
            <a:round/>
            <a:headEnd len="med" w="med" type="none"/>
            <a:tailEnd len="med" w="med" type="none"/>
          </a:ln>
        </p:spPr>
      </p:cxnSp>
      <p:cxnSp>
        <p:nvCxnSpPr>
          <p:cNvPr id="242" name="Google Shape;242;p31"/>
          <p:cNvCxnSpPr>
            <a:stCxn id="216" idx="1"/>
            <a:endCxn id="227" idx="0"/>
          </p:cNvCxnSpPr>
          <p:nvPr/>
        </p:nvCxnSpPr>
        <p:spPr>
          <a:xfrm rot="10800000">
            <a:off x="1592700" y="3439916"/>
            <a:ext cx="1431900" cy="341700"/>
          </a:xfrm>
          <a:prstGeom prst="bentConnector4">
            <a:avLst>
              <a:gd fmla="val 16528" name="adj1"/>
              <a:gd fmla="val 169723" name="adj2"/>
            </a:avLst>
          </a:prstGeom>
          <a:noFill/>
          <a:ln cap="flat" cmpd="sng" w="9525">
            <a:solidFill>
              <a:schemeClr val="dk2"/>
            </a:solidFill>
            <a:prstDash val="solid"/>
            <a:round/>
            <a:headEnd len="med" w="med" type="none"/>
            <a:tailEnd len="med" w="med" type="none"/>
          </a:ln>
        </p:spPr>
      </p:cxnSp>
      <p:cxnSp>
        <p:nvCxnSpPr>
          <p:cNvPr id="243" name="Google Shape;243;p31"/>
          <p:cNvCxnSpPr>
            <a:stCxn id="226" idx="3"/>
            <a:endCxn id="221" idx="0"/>
          </p:cNvCxnSpPr>
          <p:nvPr/>
        </p:nvCxnSpPr>
        <p:spPr>
          <a:xfrm flipH="1" rot="10800000">
            <a:off x="1834850" y="1038750"/>
            <a:ext cx="1112400" cy="130200"/>
          </a:xfrm>
          <a:prstGeom prst="bentConnector4">
            <a:avLst>
              <a:gd fmla="val 5097" name="adj1"/>
              <a:gd fmla="val 282869" name="adj2"/>
            </a:avLst>
          </a:prstGeom>
          <a:noFill/>
          <a:ln cap="flat" cmpd="sng" w="9525">
            <a:solidFill>
              <a:schemeClr val="dk2"/>
            </a:solidFill>
            <a:prstDash val="solid"/>
            <a:round/>
            <a:headEnd len="med" w="med" type="none"/>
            <a:tailEnd len="med" w="med" type="none"/>
          </a:ln>
        </p:spPr>
      </p:cxnSp>
      <p:sp>
        <p:nvSpPr>
          <p:cNvPr id="244" name="Google Shape;244;p31"/>
          <p:cNvSpPr/>
          <p:nvPr/>
        </p:nvSpPr>
        <p:spPr>
          <a:xfrm>
            <a:off x="314700" y="2571750"/>
            <a:ext cx="1411500" cy="548400"/>
          </a:xfrm>
          <a:prstGeom prst="rect">
            <a:avLst/>
          </a:prstGeom>
          <a:solidFill>
            <a:srgbClr val="701C7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Imbalanced Data</a:t>
            </a:r>
            <a:endParaRPr b="1">
              <a:solidFill>
                <a:schemeClr val="lt1"/>
              </a:solidFill>
            </a:endParaRPr>
          </a:p>
        </p:txBody>
      </p:sp>
      <p:sp>
        <p:nvSpPr>
          <p:cNvPr id="245" name="Google Shape;245;p31"/>
          <p:cNvSpPr/>
          <p:nvPr/>
        </p:nvSpPr>
        <p:spPr>
          <a:xfrm rot="-1774826">
            <a:off x="1615403" y="2764757"/>
            <a:ext cx="155577" cy="154984"/>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57175" y="644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Confusion Matrix (Pre vs Post imbalance dataset solution)</a:t>
            </a:r>
            <a:endParaRPr/>
          </a:p>
        </p:txBody>
      </p:sp>
      <p:grpSp>
        <p:nvGrpSpPr>
          <p:cNvPr id="251" name="Google Shape;251;p32"/>
          <p:cNvGrpSpPr/>
          <p:nvPr/>
        </p:nvGrpSpPr>
        <p:grpSpPr>
          <a:xfrm>
            <a:off x="257175" y="1446375"/>
            <a:ext cx="1958125" cy="2717525"/>
            <a:chOff x="257175" y="1446375"/>
            <a:chExt cx="1958125" cy="2717525"/>
          </a:xfrm>
        </p:grpSpPr>
        <p:grpSp>
          <p:nvGrpSpPr>
            <p:cNvPr id="252" name="Google Shape;252;p32"/>
            <p:cNvGrpSpPr/>
            <p:nvPr/>
          </p:nvGrpSpPr>
          <p:grpSpPr>
            <a:xfrm>
              <a:off x="257175" y="1770375"/>
              <a:ext cx="1958125" cy="2393525"/>
              <a:chOff x="358525" y="932175"/>
              <a:chExt cx="1958125" cy="2393525"/>
            </a:xfrm>
          </p:grpSpPr>
          <p:pic>
            <p:nvPicPr>
              <p:cNvPr id="253" name="Google Shape;253;p32"/>
              <p:cNvPicPr preferRelativeResize="0"/>
              <p:nvPr/>
            </p:nvPicPr>
            <p:blipFill>
              <a:blip r:embed="rId3">
                <a:alphaModFix/>
              </a:blip>
              <a:stretch>
                <a:fillRect/>
              </a:stretch>
            </p:blipFill>
            <p:spPr>
              <a:xfrm>
                <a:off x="358525" y="932175"/>
                <a:ext cx="1958125" cy="1587075"/>
              </a:xfrm>
              <a:prstGeom prst="rect">
                <a:avLst/>
              </a:prstGeom>
              <a:noFill/>
              <a:ln>
                <a:noFill/>
              </a:ln>
            </p:spPr>
          </p:pic>
          <p:sp>
            <p:nvSpPr>
              <p:cNvPr id="254" name="Google Shape;254;p32"/>
              <p:cNvSpPr txBox="1"/>
              <p:nvPr/>
            </p:nvSpPr>
            <p:spPr>
              <a:xfrm>
                <a:off x="571650" y="2448500"/>
                <a:ext cx="1503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99.6756</a:t>
                </a:r>
                <a:endParaRPr sz="900"/>
              </a:p>
              <a:p>
                <a:pPr indent="0" lvl="0" marL="0" rtl="0" algn="l">
                  <a:spcBef>
                    <a:spcPts val="0"/>
                  </a:spcBef>
                  <a:spcAft>
                    <a:spcPts val="0"/>
                  </a:spcAft>
                  <a:buNone/>
                </a:pPr>
                <a:r>
                  <a:rPr lang="en" sz="900"/>
                  <a:t>Recall : 0.00</a:t>
                </a:r>
                <a:endParaRPr sz="900"/>
              </a:p>
              <a:p>
                <a:pPr indent="0" lvl="0" marL="0" rtl="0" algn="l">
                  <a:spcBef>
                    <a:spcPts val="0"/>
                  </a:spcBef>
                  <a:spcAft>
                    <a:spcPts val="0"/>
                  </a:spcAft>
                  <a:buNone/>
                </a:pPr>
                <a:r>
                  <a:rPr lang="en" sz="900"/>
                  <a:t>Precision:0.0</a:t>
                </a:r>
                <a:endParaRPr sz="900"/>
              </a:p>
              <a:p>
                <a:pPr indent="0" lvl="0" marL="0" rtl="0" algn="l">
                  <a:spcBef>
                    <a:spcPts val="0"/>
                  </a:spcBef>
                  <a:spcAft>
                    <a:spcPts val="0"/>
                  </a:spcAft>
                  <a:buNone/>
                </a:pPr>
                <a:r>
                  <a:rPr lang="en" sz="900"/>
                  <a:t>ROC AUC: 0.50</a:t>
                </a:r>
                <a:endParaRPr sz="900"/>
              </a:p>
              <a:p>
                <a:pPr indent="0" lvl="0" marL="0" rtl="0" algn="l">
                  <a:spcBef>
                    <a:spcPts val="0"/>
                  </a:spcBef>
                  <a:spcAft>
                    <a:spcPts val="0"/>
                  </a:spcAft>
                  <a:buNone/>
                </a:pPr>
                <a:r>
                  <a:rPr lang="en" sz="900"/>
                  <a:t>F1 Score: 0.00</a:t>
                </a:r>
                <a:endParaRPr sz="900"/>
              </a:p>
            </p:txBody>
          </p:sp>
        </p:grpSp>
        <p:sp>
          <p:nvSpPr>
            <p:cNvPr id="255" name="Google Shape;255;p32"/>
            <p:cNvSpPr txBox="1"/>
            <p:nvPr/>
          </p:nvSpPr>
          <p:spPr>
            <a:xfrm>
              <a:off x="373975" y="1446375"/>
              <a:ext cx="154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Imbalance</a:t>
              </a:r>
              <a:r>
                <a:rPr lang="en" sz="1200"/>
                <a:t> Dataset</a:t>
              </a:r>
              <a:endParaRPr sz="1200"/>
            </a:p>
          </p:txBody>
        </p:sp>
      </p:grpSp>
      <p:sp>
        <p:nvSpPr>
          <p:cNvPr id="256" name="Google Shape;256;p32"/>
          <p:cNvSpPr txBox="1"/>
          <p:nvPr/>
        </p:nvSpPr>
        <p:spPr>
          <a:xfrm>
            <a:off x="3988000" y="509450"/>
            <a:ext cx="2892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Undersampling - Balanced Data </a:t>
            </a:r>
            <a:endParaRPr/>
          </a:p>
        </p:txBody>
      </p:sp>
      <p:sp>
        <p:nvSpPr>
          <p:cNvPr id="257" name="Google Shape;257;p32"/>
          <p:cNvSpPr txBox="1"/>
          <p:nvPr/>
        </p:nvSpPr>
        <p:spPr>
          <a:xfrm>
            <a:off x="3939550" y="2817975"/>
            <a:ext cx="2892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Over</a:t>
            </a:r>
            <a:r>
              <a:rPr lang="en"/>
              <a:t>sampling - Balanced Data </a:t>
            </a:r>
            <a:endParaRPr/>
          </a:p>
        </p:txBody>
      </p:sp>
      <p:sp>
        <p:nvSpPr>
          <p:cNvPr id="258" name="Google Shape;258;p32"/>
          <p:cNvSpPr txBox="1"/>
          <p:nvPr/>
        </p:nvSpPr>
        <p:spPr>
          <a:xfrm>
            <a:off x="4587550" y="1444050"/>
            <a:ext cx="1230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61.07%</a:t>
            </a:r>
            <a:endParaRPr sz="900"/>
          </a:p>
          <a:p>
            <a:pPr indent="0" lvl="0" marL="0" rtl="0" algn="l">
              <a:spcBef>
                <a:spcPts val="0"/>
              </a:spcBef>
              <a:spcAft>
                <a:spcPts val="0"/>
              </a:spcAft>
              <a:buNone/>
            </a:pPr>
            <a:r>
              <a:rPr lang="en" sz="900"/>
              <a:t>Recall : 0.29</a:t>
            </a:r>
            <a:endParaRPr sz="900"/>
          </a:p>
          <a:p>
            <a:pPr indent="0" lvl="0" marL="0" rtl="0" algn="l">
              <a:spcBef>
                <a:spcPts val="0"/>
              </a:spcBef>
              <a:spcAft>
                <a:spcPts val="0"/>
              </a:spcAft>
              <a:buNone/>
            </a:pPr>
            <a:r>
              <a:rPr lang="en" sz="900"/>
              <a:t>Precision:0.55</a:t>
            </a:r>
            <a:endParaRPr sz="900"/>
          </a:p>
          <a:p>
            <a:pPr indent="0" lvl="0" marL="0" rtl="0" algn="l">
              <a:spcBef>
                <a:spcPts val="0"/>
              </a:spcBef>
              <a:spcAft>
                <a:spcPts val="0"/>
              </a:spcAft>
              <a:buNone/>
            </a:pPr>
            <a:r>
              <a:rPr lang="en" sz="900"/>
              <a:t>ROC AUC: 0.56</a:t>
            </a:r>
            <a:endParaRPr sz="900"/>
          </a:p>
          <a:p>
            <a:pPr indent="0" lvl="0" marL="0" rtl="0" algn="l">
              <a:spcBef>
                <a:spcPts val="0"/>
              </a:spcBef>
              <a:spcAft>
                <a:spcPts val="0"/>
              </a:spcAft>
              <a:buNone/>
            </a:pPr>
            <a:r>
              <a:rPr lang="en" sz="900"/>
              <a:t>F1 Score: 0.38</a:t>
            </a:r>
            <a:endParaRPr sz="900"/>
          </a:p>
        </p:txBody>
      </p:sp>
      <p:pic>
        <p:nvPicPr>
          <p:cNvPr id="259" name="Google Shape;259;p32"/>
          <p:cNvPicPr preferRelativeResize="0"/>
          <p:nvPr/>
        </p:nvPicPr>
        <p:blipFill>
          <a:blip r:embed="rId4">
            <a:alphaModFix/>
          </a:blip>
          <a:stretch>
            <a:fillRect/>
          </a:stretch>
        </p:blipFill>
        <p:spPr>
          <a:xfrm>
            <a:off x="2762453" y="1188824"/>
            <a:ext cx="1809538" cy="1541863"/>
          </a:xfrm>
          <a:prstGeom prst="rect">
            <a:avLst/>
          </a:prstGeom>
          <a:noFill/>
          <a:ln>
            <a:noFill/>
          </a:ln>
        </p:spPr>
      </p:pic>
      <p:cxnSp>
        <p:nvCxnSpPr>
          <p:cNvPr id="260" name="Google Shape;260;p32"/>
          <p:cNvCxnSpPr>
            <a:stCxn id="253" idx="3"/>
            <a:endCxn id="256" idx="1"/>
          </p:cNvCxnSpPr>
          <p:nvPr/>
        </p:nvCxnSpPr>
        <p:spPr>
          <a:xfrm flipH="1" rot="10800000">
            <a:off x="2215300" y="709613"/>
            <a:ext cx="1772700" cy="1854300"/>
          </a:xfrm>
          <a:prstGeom prst="bentConnector3">
            <a:avLst>
              <a:gd fmla="val 14764" name="adj1"/>
            </a:avLst>
          </a:prstGeom>
          <a:noFill/>
          <a:ln cap="flat" cmpd="sng" w="9525">
            <a:solidFill>
              <a:schemeClr val="dk2"/>
            </a:solidFill>
            <a:prstDash val="solid"/>
            <a:round/>
            <a:headEnd len="med" w="med" type="none"/>
            <a:tailEnd len="med" w="med" type="none"/>
          </a:ln>
        </p:spPr>
      </p:cxnSp>
      <p:cxnSp>
        <p:nvCxnSpPr>
          <p:cNvPr id="261" name="Google Shape;261;p32"/>
          <p:cNvCxnSpPr>
            <a:stCxn id="253" idx="3"/>
            <a:endCxn id="257" idx="1"/>
          </p:cNvCxnSpPr>
          <p:nvPr/>
        </p:nvCxnSpPr>
        <p:spPr>
          <a:xfrm>
            <a:off x="2215300" y="2563913"/>
            <a:ext cx="1724100" cy="454200"/>
          </a:xfrm>
          <a:prstGeom prst="bentConnector3">
            <a:avLst>
              <a:gd fmla="val 15180" name="adj1"/>
            </a:avLst>
          </a:prstGeom>
          <a:noFill/>
          <a:ln cap="flat" cmpd="sng" w="9525">
            <a:solidFill>
              <a:schemeClr val="dk2"/>
            </a:solidFill>
            <a:prstDash val="solid"/>
            <a:round/>
            <a:headEnd len="med" w="med" type="none"/>
            <a:tailEnd len="med" w="med" type="none"/>
          </a:ln>
        </p:spPr>
      </p:cxnSp>
      <p:pic>
        <p:nvPicPr>
          <p:cNvPr id="262" name="Google Shape;262;p32"/>
          <p:cNvPicPr preferRelativeResize="0"/>
          <p:nvPr/>
        </p:nvPicPr>
        <p:blipFill>
          <a:blip r:embed="rId5">
            <a:alphaModFix/>
          </a:blip>
          <a:stretch>
            <a:fillRect/>
          </a:stretch>
        </p:blipFill>
        <p:spPr>
          <a:xfrm>
            <a:off x="5844125" y="1196621"/>
            <a:ext cx="1809550" cy="1541854"/>
          </a:xfrm>
          <a:prstGeom prst="rect">
            <a:avLst/>
          </a:prstGeom>
          <a:noFill/>
          <a:ln>
            <a:noFill/>
          </a:ln>
        </p:spPr>
      </p:pic>
      <p:sp>
        <p:nvSpPr>
          <p:cNvPr id="263" name="Google Shape;263;p32"/>
          <p:cNvSpPr txBox="1"/>
          <p:nvPr/>
        </p:nvSpPr>
        <p:spPr>
          <a:xfrm>
            <a:off x="2989975" y="909650"/>
            <a:ext cx="135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Logistic Regression</a:t>
            </a:r>
            <a:endParaRPr sz="900"/>
          </a:p>
        </p:txBody>
      </p:sp>
      <p:sp>
        <p:nvSpPr>
          <p:cNvPr id="264" name="Google Shape;264;p32"/>
          <p:cNvSpPr txBox="1"/>
          <p:nvPr/>
        </p:nvSpPr>
        <p:spPr>
          <a:xfrm>
            <a:off x="6030125" y="924125"/>
            <a:ext cx="130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Decision Tree</a:t>
            </a:r>
            <a:endParaRPr sz="900"/>
          </a:p>
        </p:txBody>
      </p:sp>
      <p:sp>
        <p:nvSpPr>
          <p:cNvPr id="265" name="Google Shape;265;p32"/>
          <p:cNvSpPr txBox="1"/>
          <p:nvPr/>
        </p:nvSpPr>
        <p:spPr>
          <a:xfrm>
            <a:off x="7657800" y="1444050"/>
            <a:ext cx="1305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88.66%</a:t>
            </a:r>
            <a:endParaRPr sz="900"/>
          </a:p>
          <a:p>
            <a:pPr indent="0" lvl="0" marL="0" rtl="0" algn="l">
              <a:spcBef>
                <a:spcPts val="0"/>
              </a:spcBef>
              <a:spcAft>
                <a:spcPts val="0"/>
              </a:spcAft>
              <a:buNone/>
            </a:pPr>
            <a:r>
              <a:rPr lang="en" sz="900"/>
              <a:t>Recall : 0.91</a:t>
            </a:r>
            <a:endParaRPr sz="900"/>
          </a:p>
          <a:p>
            <a:pPr indent="0" lvl="0" marL="0" rtl="0" algn="l">
              <a:spcBef>
                <a:spcPts val="0"/>
              </a:spcBef>
              <a:spcAft>
                <a:spcPts val="0"/>
              </a:spcAft>
              <a:buNone/>
            </a:pPr>
            <a:r>
              <a:rPr lang="en" sz="900"/>
              <a:t>Precision:0.82</a:t>
            </a:r>
            <a:endParaRPr sz="900"/>
          </a:p>
          <a:p>
            <a:pPr indent="0" lvl="0" marL="0" rtl="0" algn="l">
              <a:spcBef>
                <a:spcPts val="0"/>
              </a:spcBef>
              <a:spcAft>
                <a:spcPts val="0"/>
              </a:spcAft>
              <a:buNone/>
            </a:pPr>
            <a:r>
              <a:rPr lang="en" sz="900"/>
              <a:t>ROC AUC: 0.89</a:t>
            </a:r>
            <a:endParaRPr sz="900"/>
          </a:p>
          <a:p>
            <a:pPr indent="0" lvl="0" marL="0" rtl="0" algn="l">
              <a:spcBef>
                <a:spcPts val="0"/>
              </a:spcBef>
              <a:spcAft>
                <a:spcPts val="0"/>
              </a:spcAft>
              <a:buNone/>
            </a:pPr>
            <a:r>
              <a:rPr lang="en" sz="900"/>
              <a:t>F1 Score: 0.86</a:t>
            </a:r>
            <a:endParaRPr sz="900"/>
          </a:p>
        </p:txBody>
      </p:sp>
      <p:sp>
        <p:nvSpPr>
          <p:cNvPr id="266" name="Google Shape;266;p32"/>
          <p:cNvSpPr txBox="1"/>
          <p:nvPr/>
        </p:nvSpPr>
        <p:spPr>
          <a:xfrm>
            <a:off x="4739950" y="3714900"/>
            <a:ext cx="1161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59.8%</a:t>
            </a:r>
            <a:endParaRPr sz="900"/>
          </a:p>
          <a:p>
            <a:pPr indent="0" lvl="0" marL="0" rtl="0" algn="l">
              <a:spcBef>
                <a:spcPts val="0"/>
              </a:spcBef>
              <a:spcAft>
                <a:spcPts val="0"/>
              </a:spcAft>
              <a:buNone/>
            </a:pPr>
            <a:r>
              <a:rPr lang="en" sz="900"/>
              <a:t>Recall : 0.72</a:t>
            </a:r>
            <a:endParaRPr sz="900"/>
          </a:p>
          <a:p>
            <a:pPr indent="0" lvl="0" marL="0" rtl="0" algn="l">
              <a:spcBef>
                <a:spcPts val="0"/>
              </a:spcBef>
              <a:spcAft>
                <a:spcPts val="0"/>
              </a:spcAft>
              <a:buNone/>
            </a:pPr>
            <a:r>
              <a:rPr lang="en" sz="900"/>
              <a:t>Precision:0.57</a:t>
            </a:r>
            <a:endParaRPr sz="900"/>
          </a:p>
          <a:p>
            <a:pPr indent="0" lvl="0" marL="0" rtl="0" algn="l">
              <a:spcBef>
                <a:spcPts val="0"/>
              </a:spcBef>
              <a:spcAft>
                <a:spcPts val="0"/>
              </a:spcAft>
              <a:buNone/>
            </a:pPr>
            <a:r>
              <a:rPr lang="en" sz="900"/>
              <a:t>ROC AUC: 0.59</a:t>
            </a:r>
            <a:endParaRPr sz="900"/>
          </a:p>
          <a:p>
            <a:pPr indent="0" lvl="0" marL="0" rtl="0" algn="l">
              <a:spcBef>
                <a:spcPts val="0"/>
              </a:spcBef>
              <a:spcAft>
                <a:spcPts val="0"/>
              </a:spcAft>
              <a:buNone/>
            </a:pPr>
            <a:r>
              <a:rPr lang="en" sz="900"/>
              <a:t>F1 Score: 0.64</a:t>
            </a:r>
            <a:endParaRPr sz="900"/>
          </a:p>
        </p:txBody>
      </p:sp>
      <p:sp>
        <p:nvSpPr>
          <p:cNvPr id="267" name="Google Shape;267;p32"/>
          <p:cNvSpPr txBox="1"/>
          <p:nvPr/>
        </p:nvSpPr>
        <p:spPr>
          <a:xfrm>
            <a:off x="2989975" y="3271850"/>
            <a:ext cx="135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Logistic Regression</a:t>
            </a:r>
            <a:endParaRPr sz="900"/>
          </a:p>
        </p:txBody>
      </p:sp>
      <p:sp>
        <p:nvSpPr>
          <p:cNvPr id="268" name="Google Shape;268;p32"/>
          <p:cNvSpPr txBox="1"/>
          <p:nvPr/>
        </p:nvSpPr>
        <p:spPr>
          <a:xfrm>
            <a:off x="6030125" y="3286325"/>
            <a:ext cx="130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Decision Tree</a:t>
            </a:r>
            <a:endParaRPr sz="900"/>
          </a:p>
        </p:txBody>
      </p:sp>
      <p:sp>
        <p:nvSpPr>
          <p:cNvPr id="269" name="Google Shape;269;p32"/>
          <p:cNvSpPr txBox="1"/>
          <p:nvPr/>
        </p:nvSpPr>
        <p:spPr>
          <a:xfrm>
            <a:off x="7734000" y="3724775"/>
            <a:ext cx="1230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99.3%</a:t>
            </a:r>
            <a:endParaRPr sz="900"/>
          </a:p>
          <a:p>
            <a:pPr indent="0" lvl="0" marL="0" rtl="0" algn="l">
              <a:spcBef>
                <a:spcPts val="0"/>
              </a:spcBef>
              <a:spcAft>
                <a:spcPts val="0"/>
              </a:spcAft>
              <a:buNone/>
            </a:pPr>
            <a:r>
              <a:rPr lang="en" sz="900"/>
              <a:t>Recall : 0.998</a:t>
            </a:r>
            <a:endParaRPr sz="900"/>
          </a:p>
          <a:p>
            <a:pPr indent="0" lvl="0" marL="0" rtl="0" algn="l">
              <a:spcBef>
                <a:spcPts val="0"/>
              </a:spcBef>
              <a:spcAft>
                <a:spcPts val="0"/>
              </a:spcAft>
              <a:buNone/>
            </a:pPr>
            <a:r>
              <a:rPr lang="en" sz="900"/>
              <a:t>Precision:0.988</a:t>
            </a:r>
            <a:endParaRPr sz="900"/>
          </a:p>
          <a:p>
            <a:pPr indent="0" lvl="0" marL="0" rtl="0" algn="l">
              <a:spcBef>
                <a:spcPts val="0"/>
              </a:spcBef>
              <a:spcAft>
                <a:spcPts val="0"/>
              </a:spcAft>
              <a:buNone/>
            </a:pPr>
            <a:r>
              <a:rPr lang="en" sz="900"/>
              <a:t>ROC AUC: 0.993</a:t>
            </a:r>
            <a:endParaRPr sz="900"/>
          </a:p>
          <a:p>
            <a:pPr indent="0" lvl="0" marL="0" rtl="0" algn="l">
              <a:spcBef>
                <a:spcPts val="0"/>
              </a:spcBef>
              <a:spcAft>
                <a:spcPts val="0"/>
              </a:spcAft>
              <a:buNone/>
            </a:pPr>
            <a:r>
              <a:rPr lang="en" sz="900"/>
              <a:t>F1 Score: 0.993</a:t>
            </a:r>
            <a:endParaRPr sz="900"/>
          </a:p>
        </p:txBody>
      </p:sp>
      <p:pic>
        <p:nvPicPr>
          <p:cNvPr id="270" name="Google Shape;270;p32"/>
          <p:cNvPicPr preferRelativeResize="0"/>
          <p:nvPr/>
        </p:nvPicPr>
        <p:blipFill>
          <a:blip r:embed="rId6">
            <a:alphaModFix/>
          </a:blip>
          <a:stretch>
            <a:fillRect/>
          </a:stretch>
        </p:blipFill>
        <p:spPr>
          <a:xfrm>
            <a:off x="5844125" y="3516326"/>
            <a:ext cx="1902314" cy="1541850"/>
          </a:xfrm>
          <a:prstGeom prst="rect">
            <a:avLst/>
          </a:prstGeom>
          <a:noFill/>
          <a:ln>
            <a:noFill/>
          </a:ln>
        </p:spPr>
      </p:pic>
      <p:pic>
        <p:nvPicPr>
          <p:cNvPr id="271" name="Google Shape;271;p32"/>
          <p:cNvPicPr preferRelativeResize="0"/>
          <p:nvPr/>
        </p:nvPicPr>
        <p:blipFill>
          <a:blip r:embed="rId7">
            <a:alphaModFix/>
          </a:blip>
          <a:stretch>
            <a:fillRect/>
          </a:stretch>
        </p:blipFill>
        <p:spPr>
          <a:xfrm>
            <a:off x="2686050" y="3486150"/>
            <a:ext cx="1958125" cy="1614325"/>
          </a:xfrm>
          <a:prstGeom prst="rect">
            <a:avLst/>
          </a:prstGeom>
          <a:noFill/>
          <a:ln>
            <a:noFill/>
          </a:ln>
        </p:spPr>
      </p:pic>
      <p:sp>
        <p:nvSpPr>
          <p:cNvPr id="272" name="Google Shape;272;p32"/>
          <p:cNvSpPr/>
          <p:nvPr/>
        </p:nvSpPr>
        <p:spPr>
          <a:xfrm>
            <a:off x="1336400" y="2717702"/>
            <a:ext cx="287400" cy="205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73" name="Google Shape;273;p32"/>
          <p:cNvSpPr/>
          <p:nvPr/>
        </p:nvSpPr>
        <p:spPr>
          <a:xfrm>
            <a:off x="638850" y="2717702"/>
            <a:ext cx="287400" cy="2055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257175" y="644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Continued…</a:t>
            </a:r>
            <a:endParaRPr/>
          </a:p>
        </p:txBody>
      </p:sp>
      <p:sp>
        <p:nvSpPr>
          <p:cNvPr id="279" name="Google Shape;279;p33"/>
          <p:cNvSpPr txBox="1"/>
          <p:nvPr/>
        </p:nvSpPr>
        <p:spPr>
          <a:xfrm>
            <a:off x="4472950" y="531975"/>
            <a:ext cx="2892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Cost Sensitive Learning</a:t>
            </a:r>
            <a:endParaRPr/>
          </a:p>
        </p:txBody>
      </p:sp>
      <p:sp>
        <p:nvSpPr>
          <p:cNvPr id="280" name="Google Shape;280;p33"/>
          <p:cNvSpPr txBox="1"/>
          <p:nvPr/>
        </p:nvSpPr>
        <p:spPr>
          <a:xfrm>
            <a:off x="4472950" y="2817975"/>
            <a:ext cx="2892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Using ensemble methods</a:t>
            </a:r>
            <a:endParaRPr/>
          </a:p>
        </p:txBody>
      </p:sp>
      <p:sp>
        <p:nvSpPr>
          <p:cNvPr id="281" name="Google Shape;281;p33"/>
          <p:cNvSpPr txBox="1"/>
          <p:nvPr/>
        </p:nvSpPr>
        <p:spPr>
          <a:xfrm>
            <a:off x="4638475" y="1407475"/>
            <a:ext cx="1318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47.0%</a:t>
            </a:r>
            <a:endParaRPr sz="900"/>
          </a:p>
          <a:p>
            <a:pPr indent="0" lvl="0" marL="0" rtl="0" algn="l">
              <a:spcBef>
                <a:spcPts val="0"/>
              </a:spcBef>
              <a:spcAft>
                <a:spcPts val="0"/>
              </a:spcAft>
              <a:buNone/>
            </a:pPr>
            <a:r>
              <a:rPr lang="en" sz="900"/>
              <a:t>Recall : 0.711</a:t>
            </a:r>
            <a:endParaRPr sz="900"/>
          </a:p>
          <a:p>
            <a:pPr indent="0" lvl="0" marL="0" rtl="0" algn="l">
              <a:spcBef>
                <a:spcPts val="0"/>
              </a:spcBef>
              <a:spcAft>
                <a:spcPts val="0"/>
              </a:spcAft>
              <a:buNone/>
            </a:pPr>
            <a:r>
              <a:rPr lang="en" sz="900"/>
              <a:t>Precision:0.005</a:t>
            </a:r>
            <a:endParaRPr sz="900"/>
          </a:p>
          <a:p>
            <a:pPr indent="0" lvl="0" marL="0" rtl="0" algn="l">
              <a:spcBef>
                <a:spcPts val="0"/>
              </a:spcBef>
              <a:spcAft>
                <a:spcPts val="0"/>
              </a:spcAft>
              <a:buNone/>
            </a:pPr>
            <a:r>
              <a:rPr lang="en" sz="900"/>
              <a:t>ROC AUC: 0.59</a:t>
            </a:r>
            <a:endParaRPr sz="900"/>
          </a:p>
          <a:p>
            <a:pPr indent="0" lvl="0" marL="0" rtl="0" algn="l">
              <a:spcBef>
                <a:spcPts val="0"/>
              </a:spcBef>
              <a:spcAft>
                <a:spcPts val="0"/>
              </a:spcAft>
              <a:buNone/>
            </a:pPr>
            <a:r>
              <a:rPr lang="en" sz="900"/>
              <a:t>F1 Score: 0.01</a:t>
            </a:r>
            <a:endParaRPr sz="900"/>
          </a:p>
        </p:txBody>
      </p:sp>
      <p:sp>
        <p:nvSpPr>
          <p:cNvPr id="282" name="Google Shape;282;p33"/>
          <p:cNvSpPr txBox="1"/>
          <p:nvPr/>
        </p:nvSpPr>
        <p:spPr>
          <a:xfrm>
            <a:off x="4679225" y="3653100"/>
            <a:ext cx="1208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99.6%</a:t>
            </a:r>
            <a:endParaRPr sz="900"/>
          </a:p>
          <a:p>
            <a:pPr indent="0" lvl="0" marL="0" rtl="0" algn="l">
              <a:spcBef>
                <a:spcPts val="0"/>
              </a:spcBef>
              <a:spcAft>
                <a:spcPts val="0"/>
              </a:spcAft>
              <a:buNone/>
            </a:pPr>
            <a:r>
              <a:rPr lang="en" sz="900"/>
              <a:t>Recall : 0.31</a:t>
            </a:r>
            <a:endParaRPr sz="900"/>
          </a:p>
          <a:p>
            <a:pPr indent="0" lvl="0" marL="0" rtl="0" algn="l">
              <a:spcBef>
                <a:spcPts val="0"/>
              </a:spcBef>
              <a:spcAft>
                <a:spcPts val="0"/>
              </a:spcAft>
              <a:buNone/>
            </a:pPr>
            <a:r>
              <a:rPr lang="en" sz="900"/>
              <a:t>Precision:0.48</a:t>
            </a:r>
            <a:endParaRPr sz="900"/>
          </a:p>
          <a:p>
            <a:pPr indent="0" lvl="0" marL="0" rtl="0" algn="l">
              <a:spcBef>
                <a:spcPts val="0"/>
              </a:spcBef>
              <a:spcAft>
                <a:spcPts val="0"/>
              </a:spcAft>
              <a:buNone/>
            </a:pPr>
            <a:r>
              <a:rPr lang="en" sz="900"/>
              <a:t>ROC AUC: 0.65</a:t>
            </a:r>
            <a:endParaRPr sz="900"/>
          </a:p>
          <a:p>
            <a:pPr indent="0" lvl="0" marL="0" rtl="0" algn="l">
              <a:spcBef>
                <a:spcPts val="0"/>
              </a:spcBef>
              <a:spcAft>
                <a:spcPts val="0"/>
              </a:spcAft>
              <a:buNone/>
            </a:pPr>
            <a:r>
              <a:rPr lang="en" sz="900"/>
              <a:t>F1 Score: 0.38</a:t>
            </a:r>
            <a:endParaRPr sz="900"/>
          </a:p>
        </p:txBody>
      </p:sp>
      <p:sp>
        <p:nvSpPr>
          <p:cNvPr id="283" name="Google Shape;283;p33"/>
          <p:cNvSpPr txBox="1"/>
          <p:nvPr/>
        </p:nvSpPr>
        <p:spPr>
          <a:xfrm>
            <a:off x="7747050" y="1375425"/>
            <a:ext cx="1171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99.30%</a:t>
            </a:r>
            <a:endParaRPr sz="900"/>
          </a:p>
          <a:p>
            <a:pPr indent="0" lvl="0" marL="0" rtl="0" algn="l">
              <a:spcBef>
                <a:spcPts val="0"/>
              </a:spcBef>
              <a:spcAft>
                <a:spcPts val="0"/>
              </a:spcAft>
              <a:buNone/>
            </a:pPr>
            <a:r>
              <a:rPr lang="en" sz="900"/>
              <a:t>Recall : 0.388</a:t>
            </a:r>
            <a:endParaRPr sz="900"/>
          </a:p>
          <a:p>
            <a:pPr indent="0" lvl="0" marL="0" rtl="0" algn="l">
              <a:spcBef>
                <a:spcPts val="0"/>
              </a:spcBef>
              <a:spcAft>
                <a:spcPts val="0"/>
              </a:spcAft>
              <a:buNone/>
            </a:pPr>
            <a:r>
              <a:rPr lang="en" sz="900"/>
              <a:t>Precision:0.241</a:t>
            </a:r>
            <a:endParaRPr sz="900"/>
          </a:p>
          <a:p>
            <a:pPr indent="0" lvl="0" marL="0" rtl="0" algn="l">
              <a:spcBef>
                <a:spcPts val="0"/>
              </a:spcBef>
              <a:spcAft>
                <a:spcPts val="0"/>
              </a:spcAft>
              <a:buNone/>
            </a:pPr>
            <a:r>
              <a:rPr lang="en" sz="900"/>
              <a:t>ROC AUC: 0.69</a:t>
            </a:r>
            <a:endParaRPr sz="900"/>
          </a:p>
          <a:p>
            <a:pPr indent="0" lvl="0" marL="0" rtl="0" algn="l">
              <a:spcBef>
                <a:spcPts val="0"/>
              </a:spcBef>
              <a:spcAft>
                <a:spcPts val="0"/>
              </a:spcAft>
              <a:buNone/>
            </a:pPr>
            <a:r>
              <a:rPr lang="en" sz="900"/>
              <a:t>F1 Score: 0.298</a:t>
            </a:r>
            <a:endParaRPr sz="900"/>
          </a:p>
        </p:txBody>
      </p:sp>
      <p:sp>
        <p:nvSpPr>
          <p:cNvPr id="284" name="Google Shape;284;p33"/>
          <p:cNvSpPr txBox="1"/>
          <p:nvPr/>
        </p:nvSpPr>
        <p:spPr>
          <a:xfrm>
            <a:off x="7838875" y="3580525"/>
            <a:ext cx="1116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99.6%</a:t>
            </a:r>
            <a:endParaRPr sz="900"/>
          </a:p>
          <a:p>
            <a:pPr indent="0" lvl="0" marL="0" rtl="0" algn="l">
              <a:spcBef>
                <a:spcPts val="0"/>
              </a:spcBef>
              <a:spcAft>
                <a:spcPts val="0"/>
              </a:spcAft>
              <a:buNone/>
            </a:pPr>
            <a:r>
              <a:rPr lang="en" sz="900"/>
              <a:t>Recall : 0.32</a:t>
            </a:r>
            <a:endParaRPr sz="900"/>
          </a:p>
          <a:p>
            <a:pPr indent="0" lvl="0" marL="0" rtl="0" algn="l">
              <a:spcBef>
                <a:spcPts val="0"/>
              </a:spcBef>
              <a:spcAft>
                <a:spcPts val="0"/>
              </a:spcAft>
              <a:buNone/>
            </a:pPr>
            <a:r>
              <a:rPr lang="en" sz="900"/>
              <a:t>Precision:0.47</a:t>
            </a:r>
            <a:endParaRPr sz="900"/>
          </a:p>
          <a:p>
            <a:pPr indent="0" lvl="0" marL="0" rtl="0" algn="l">
              <a:spcBef>
                <a:spcPts val="0"/>
              </a:spcBef>
              <a:spcAft>
                <a:spcPts val="0"/>
              </a:spcAft>
              <a:buNone/>
            </a:pPr>
            <a:r>
              <a:rPr lang="en" sz="900"/>
              <a:t>ROC AUC: 0.65</a:t>
            </a:r>
            <a:endParaRPr sz="900"/>
          </a:p>
          <a:p>
            <a:pPr indent="0" lvl="0" marL="0" rtl="0" algn="l">
              <a:spcBef>
                <a:spcPts val="0"/>
              </a:spcBef>
              <a:spcAft>
                <a:spcPts val="0"/>
              </a:spcAft>
              <a:buNone/>
            </a:pPr>
            <a:r>
              <a:rPr lang="en" sz="900"/>
              <a:t>F1 Score: 0.38</a:t>
            </a:r>
            <a:endParaRPr sz="900"/>
          </a:p>
        </p:txBody>
      </p:sp>
      <p:sp>
        <p:nvSpPr>
          <p:cNvPr id="285" name="Google Shape;285;p33"/>
          <p:cNvSpPr txBox="1"/>
          <p:nvPr/>
        </p:nvSpPr>
        <p:spPr>
          <a:xfrm>
            <a:off x="2668025" y="3181225"/>
            <a:ext cx="1771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Random Forest Classifier</a:t>
            </a:r>
            <a:endParaRPr sz="900"/>
          </a:p>
        </p:txBody>
      </p:sp>
      <p:sp>
        <p:nvSpPr>
          <p:cNvPr id="286" name="Google Shape;286;p33"/>
          <p:cNvSpPr txBox="1"/>
          <p:nvPr/>
        </p:nvSpPr>
        <p:spPr>
          <a:xfrm>
            <a:off x="5805721" y="3145525"/>
            <a:ext cx="1595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Bagging Classifier</a:t>
            </a:r>
            <a:endParaRPr sz="900"/>
          </a:p>
        </p:txBody>
      </p:sp>
      <p:pic>
        <p:nvPicPr>
          <p:cNvPr id="287" name="Google Shape;287;p33"/>
          <p:cNvPicPr preferRelativeResize="0"/>
          <p:nvPr/>
        </p:nvPicPr>
        <p:blipFill>
          <a:blip r:embed="rId3">
            <a:alphaModFix/>
          </a:blip>
          <a:stretch>
            <a:fillRect/>
          </a:stretch>
        </p:blipFill>
        <p:spPr>
          <a:xfrm>
            <a:off x="2719400" y="3398624"/>
            <a:ext cx="2006400" cy="1626225"/>
          </a:xfrm>
          <a:prstGeom prst="rect">
            <a:avLst/>
          </a:prstGeom>
          <a:noFill/>
          <a:ln>
            <a:noFill/>
          </a:ln>
        </p:spPr>
      </p:pic>
      <p:pic>
        <p:nvPicPr>
          <p:cNvPr id="288" name="Google Shape;288;p33"/>
          <p:cNvPicPr preferRelativeResize="0"/>
          <p:nvPr/>
        </p:nvPicPr>
        <p:blipFill>
          <a:blip r:embed="rId4">
            <a:alphaModFix/>
          </a:blip>
          <a:stretch>
            <a:fillRect/>
          </a:stretch>
        </p:blipFill>
        <p:spPr>
          <a:xfrm>
            <a:off x="5740650" y="3383037"/>
            <a:ext cx="2006400" cy="1606863"/>
          </a:xfrm>
          <a:prstGeom prst="rect">
            <a:avLst/>
          </a:prstGeom>
          <a:noFill/>
          <a:ln>
            <a:noFill/>
          </a:ln>
        </p:spPr>
      </p:pic>
      <p:pic>
        <p:nvPicPr>
          <p:cNvPr id="289" name="Google Shape;289;p33"/>
          <p:cNvPicPr preferRelativeResize="0"/>
          <p:nvPr/>
        </p:nvPicPr>
        <p:blipFill>
          <a:blip r:embed="rId5">
            <a:alphaModFix/>
          </a:blip>
          <a:stretch>
            <a:fillRect/>
          </a:stretch>
        </p:blipFill>
        <p:spPr>
          <a:xfrm>
            <a:off x="5755625" y="1219850"/>
            <a:ext cx="1958125" cy="1587075"/>
          </a:xfrm>
          <a:prstGeom prst="rect">
            <a:avLst/>
          </a:prstGeom>
          <a:noFill/>
          <a:ln>
            <a:noFill/>
          </a:ln>
        </p:spPr>
      </p:pic>
      <p:sp>
        <p:nvSpPr>
          <p:cNvPr id="290" name="Google Shape;290;p33"/>
          <p:cNvSpPr txBox="1"/>
          <p:nvPr/>
        </p:nvSpPr>
        <p:spPr>
          <a:xfrm>
            <a:off x="5885525" y="998763"/>
            <a:ext cx="1435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Decision Tree</a:t>
            </a:r>
            <a:endParaRPr sz="900"/>
          </a:p>
        </p:txBody>
      </p:sp>
      <p:sp>
        <p:nvSpPr>
          <p:cNvPr id="291" name="Google Shape;291;p33"/>
          <p:cNvSpPr txBox="1"/>
          <p:nvPr/>
        </p:nvSpPr>
        <p:spPr>
          <a:xfrm>
            <a:off x="2912225" y="965438"/>
            <a:ext cx="1435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Logistic Regression</a:t>
            </a:r>
            <a:endParaRPr sz="900"/>
          </a:p>
        </p:txBody>
      </p:sp>
      <p:grpSp>
        <p:nvGrpSpPr>
          <p:cNvPr id="292" name="Google Shape;292;p33"/>
          <p:cNvGrpSpPr/>
          <p:nvPr/>
        </p:nvGrpSpPr>
        <p:grpSpPr>
          <a:xfrm>
            <a:off x="257175" y="1446375"/>
            <a:ext cx="1958125" cy="2717525"/>
            <a:chOff x="257175" y="1446375"/>
            <a:chExt cx="1958125" cy="2717525"/>
          </a:xfrm>
        </p:grpSpPr>
        <p:grpSp>
          <p:nvGrpSpPr>
            <p:cNvPr id="293" name="Google Shape;293;p33"/>
            <p:cNvGrpSpPr/>
            <p:nvPr/>
          </p:nvGrpSpPr>
          <p:grpSpPr>
            <a:xfrm>
              <a:off x="257175" y="1770375"/>
              <a:ext cx="1958125" cy="2393525"/>
              <a:chOff x="358525" y="932175"/>
              <a:chExt cx="1958125" cy="2393525"/>
            </a:xfrm>
          </p:grpSpPr>
          <p:pic>
            <p:nvPicPr>
              <p:cNvPr id="294" name="Google Shape;294;p33"/>
              <p:cNvPicPr preferRelativeResize="0"/>
              <p:nvPr/>
            </p:nvPicPr>
            <p:blipFill>
              <a:blip r:embed="rId6">
                <a:alphaModFix/>
              </a:blip>
              <a:stretch>
                <a:fillRect/>
              </a:stretch>
            </p:blipFill>
            <p:spPr>
              <a:xfrm>
                <a:off x="358525" y="932175"/>
                <a:ext cx="1958125" cy="1587075"/>
              </a:xfrm>
              <a:prstGeom prst="rect">
                <a:avLst/>
              </a:prstGeom>
              <a:noFill/>
              <a:ln>
                <a:noFill/>
              </a:ln>
            </p:spPr>
          </p:pic>
          <p:sp>
            <p:nvSpPr>
              <p:cNvPr id="295" name="Google Shape;295;p33"/>
              <p:cNvSpPr txBox="1"/>
              <p:nvPr/>
            </p:nvSpPr>
            <p:spPr>
              <a:xfrm>
                <a:off x="571650" y="2448500"/>
                <a:ext cx="1503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Accuracy :  99.6756</a:t>
                </a:r>
                <a:endParaRPr sz="900"/>
              </a:p>
              <a:p>
                <a:pPr indent="0" lvl="0" marL="0" rtl="0" algn="l">
                  <a:spcBef>
                    <a:spcPts val="0"/>
                  </a:spcBef>
                  <a:spcAft>
                    <a:spcPts val="0"/>
                  </a:spcAft>
                  <a:buNone/>
                </a:pPr>
                <a:r>
                  <a:rPr lang="en" sz="900"/>
                  <a:t>Recall : 0.00</a:t>
                </a:r>
                <a:endParaRPr sz="900"/>
              </a:p>
              <a:p>
                <a:pPr indent="0" lvl="0" marL="0" rtl="0" algn="l">
                  <a:spcBef>
                    <a:spcPts val="0"/>
                  </a:spcBef>
                  <a:spcAft>
                    <a:spcPts val="0"/>
                  </a:spcAft>
                  <a:buNone/>
                </a:pPr>
                <a:r>
                  <a:rPr lang="en" sz="900"/>
                  <a:t>Precision:0.0</a:t>
                </a:r>
                <a:endParaRPr sz="900"/>
              </a:p>
              <a:p>
                <a:pPr indent="0" lvl="0" marL="0" rtl="0" algn="l">
                  <a:spcBef>
                    <a:spcPts val="0"/>
                  </a:spcBef>
                  <a:spcAft>
                    <a:spcPts val="0"/>
                  </a:spcAft>
                  <a:buNone/>
                </a:pPr>
                <a:r>
                  <a:rPr lang="en" sz="900"/>
                  <a:t>ROC AUC: 0.50</a:t>
                </a:r>
                <a:endParaRPr sz="900"/>
              </a:p>
              <a:p>
                <a:pPr indent="0" lvl="0" marL="0" rtl="0" algn="l">
                  <a:spcBef>
                    <a:spcPts val="0"/>
                  </a:spcBef>
                  <a:spcAft>
                    <a:spcPts val="0"/>
                  </a:spcAft>
                  <a:buNone/>
                </a:pPr>
                <a:r>
                  <a:rPr lang="en" sz="900"/>
                  <a:t>F1 Score: 0.00</a:t>
                </a:r>
                <a:endParaRPr sz="900"/>
              </a:p>
            </p:txBody>
          </p:sp>
        </p:grpSp>
        <p:sp>
          <p:nvSpPr>
            <p:cNvPr id="296" name="Google Shape;296;p33"/>
            <p:cNvSpPr txBox="1"/>
            <p:nvPr/>
          </p:nvSpPr>
          <p:spPr>
            <a:xfrm>
              <a:off x="373975" y="1446375"/>
              <a:ext cx="154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Imbalance Dataset</a:t>
              </a:r>
              <a:endParaRPr sz="1200"/>
            </a:p>
          </p:txBody>
        </p:sp>
      </p:grpSp>
      <p:cxnSp>
        <p:nvCxnSpPr>
          <p:cNvPr id="297" name="Google Shape;297;p33"/>
          <p:cNvCxnSpPr>
            <a:stCxn id="294" idx="3"/>
            <a:endCxn id="280" idx="1"/>
          </p:cNvCxnSpPr>
          <p:nvPr/>
        </p:nvCxnSpPr>
        <p:spPr>
          <a:xfrm>
            <a:off x="2215300" y="2563913"/>
            <a:ext cx="2257500" cy="454200"/>
          </a:xfrm>
          <a:prstGeom prst="bentConnector3">
            <a:avLst>
              <a:gd fmla="val 14752" name="adj1"/>
            </a:avLst>
          </a:prstGeom>
          <a:noFill/>
          <a:ln cap="flat" cmpd="sng" w="9525">
            <a:solidFill>
              <a:schemeClr val="dk2"/>
            </a:solidFill>
            <a:prstDash val="solid"/>
            <a:round/>
            <a:headEnd len="med" w="med" type="none"/>
            <a:tailEnd len="med" w="med" type="none"/>
          </a:ln>
        </p:spPr>
      </p:cxnSp>
      <p:cxnSp>
        <p:nvCxnSpPr>
          <p:cNvPr id="298" name="Google Shape;298;p33"/>
          <p:cNvCxnSpPr>
            <a:stCxn id="294" idx="3"/>
            <a:endCxn id="279" idx="1"/>
          </p:cNvCxnSpPr>
          <p:nvPr/>
        </p:nvCxnSpPr>
        <p:spPr>
          <a:xfrm flipH="1" rot="10800000">
            <a:off x="2215300" y="732113"/>
            <a:ext cx="2257500" cy="1831800"/>
          </a:xfrm>
          <a:prstGeom prst="bentConnector3">
            <a:avLst>
              <a:gd fmla="val 14752" name="adj1"/>
            </a:avLst>
          </a:prstGeom>
          <a:noFill/>
          <a:ln cap="flat" cmpd="sng" w="9525">
            <a:solidFill>
              <a:schemeClr val="dk2"/>
            </a:solidFill>
            <a:prstDash val="solid"/>
            <a:round/>
            <a:headEnd len="med" w="med" type="none"/>
            <a:tailEnd len="med" w="med" type="none"/>
          </a:ln>
        </p:spPr>
      </p:cxnSp>
      <p:pic>
        <p:nvPicPr>
          <p:cNvPr id="299" name="Google Shape;299;p33"/>
          <p:cNvPicPr preferRelativeResize="0"/>
          <p:nvPr/>
        </p:nvPicPr>
        <p:blipFill>
          <a:blip r:embed="rId7">
            <a:alphaModFix/>
          </a:blip>
          <a:stretch>
            <a:fillRect/>
          </a:stretch>
        </p:blipFill>
        <p:spPr>
          <a:xfrm>
            <a:off x="2760063" y="1186963"/>
            <a:ext cx="1925071" cy="158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257175" y="2930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Model Comparison </a:t>
            </a:r>
            <a:endParaRPr/>
          </a:p>
        </p:txBody>
      </p:sp>
      <p:graphicFrame>
        <p:nvGraphicFramePr>
          <p:cNvPr id="305" name="Google Shape;305;p34"/>
          <p:cNvGraphicFramePr/>
          <p:nvPr/>
        </p:nvGraphicFramePr>
        <p:xfrm>
          <a:off x="617925" y="1346150"/>
          <a:ext cx="3000000" cy="3000000"/>
        </p:xfrm>
        <a:graphic>
          <a:graphicData uri="http://schemas.openxmlformats.org/drawingml/2006/table">
            <a:tbl>
              <a:tblPr>
                <a:noFill/>
                <a:tableStyleId>{5E976A33-F6AE-4D59-9848-24FE61980696}</a:tableStyleId>
              </a:tblPr>
              <a:tblGrid>
                <a:gridCol w="1118925"/>
                <a:gridCol w="1118925"/>
                <a:gridCol w="1118925"/>
                <a:gridCol w="1118925"/>
                <a:gridCol w="1295550"/>
                <a:gridCol w="942225"/>
                <a:gridCol w="942225"/>
              </a:tblGrid>
              <a:tr h="1112900">
                <a:tc>
                  <a:txBody>
                    <a:bodyPr/>
                    <a:lstStyle/>
                    <a:p>
                      <a:pPr indent="0" lvl="0" marL="0" rtl="0" algn="ctr">
                        <a:spcBef>
                          <a:spcPts val="0"/>
                        </a:spcBef>
                        <a:spcAft>
                          <a:spcPts val="0"/>
                        </a:spcAft>
                        <a:buNone/>
                      </a:pPr>
                      <a:r>
                        <a:rPr b="1" lang="en"/>
                        <a:t>Metrics /</a:t>
                      </a:r>
                      <a:endParaRPr b="1"/>
                    </a:p>
                    <a:p>
                      <a:pPr indent="0" lvl="0" marL="0" rtl="0" algn="ctr">
                        <a:spcBef>
                          <a:spcPts val="0"/>
                        </a:spcBef>
                        <a:spcAft>
                          <a:spcPts val="0"/>
                        </a:spcAft>
                        <a:buNone/>
                      </a:pPr>
                      <a:r>
                        <a:rPr b="1" lang="en"/>
                        <a:t>Models</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Logistic Regression</a:t>
                      </a:r>
                      <a:endParaRPr/>
                    </a:p>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KNN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Decision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XGBoost</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Bagging</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4650">
                <a:tc>
                  <a:txBody>
                    <a:bodyPr/>
                    <a:lstStyle/>
                    <a:p>
                      <a:pPr indent="0" lvl="0" marL="0" rtl="0" algn="ctr">
                        <a:spcBef>
                          <a:spcPts val="0"/>
                        </a:spcBef>
                        <a:spcAft>
                          <a:spcPts val="0"/>
                        </a:spcAft>
                        <a:buNone/>
                      </a:pPr>
                      <a:r>
                        <a:rPr lang="en"/>
                        <a:t>Accuracy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0.63</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AB4B7"/>
                    </a:solidFill>
                  </a:tcPr>
                </a:tc>
                <a:tc>
                  <a:txBody>
                    <a:bodyPr/>
                    <a:lstStyle/>
                    <a:p>
                      <a:pPr indent="0" lvl="0" marL="0" rtl="0" algn="ctr">
                        <a:lnSpc>
                          <a:spcPct val="115000"/>
                        </a:lnSpc>
                        <a:spcBef>
                          <a:spcPts val="0"/>
                        </a:spcBef>
                        <a:spcAft>
                          <a:spcPts val="0"/>
                        </a:spcAft>
                        <a:buNone/>
                      </a:pPr>
                      <a:r>
                        <a:rPr lang="en"/>
                        <a:t>0.81</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BE6E9"/>
                    </a:solidFill>
                  </a:tcPr>
                </a:tc>
                <a:tc>
                  <a:txBody>
                    <a:bodyPr/>
                    <a:lstStyle/>
                    <a:p>
                      <a:pPr indent="0" lvl="0" marL="0" rtl="0" algn="ctr">
                        <a:lnSpc>
                          <a:spcPct val="115000"/>
                        </a:lnSpc>
                        <a:spcBef>
                          <a:spcPts val="0"/>
                        </a:spcBef>
                        <a:spcAft>
                          <a:spcPts val="0"/>
                        </a:spcAft>
                        <a:buNone/>
                      </a:pPr>
                      <a:r>
                        <a:rPr lang="en"/>
                        <a:t>0.89</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FAFD"/>
                    </a:solidFill>
                  </a:tcPr>
                </a:tc>
                <a:tc>
                  <a:txBody>
                    <a:bodyPr/>
                    <a:lstStyle/>
                    <a:p>
                      <a:pPr indent="0" lvl="0" marL="0" rtl="0" algn="ctr">
                        <a:lnSpc>
                          <a:spcPct val="115000"/>
                        </a:lnSpc>
                        <a:spcBef>
                          <a:spcPts val="0"/>
                        </a:spcBef>
                        <a:spcAft>
                          <a:spcPts val="0"/>
                        </a:spcAft>
                        <a:buNone/>
                      </a:pPr>
                      <a:r>
                        <a:rPr lang="en"/>
                        <a:t>0.90</a:t>
                      </a:r>
                      <a:endParaRPr/>
                    </a:p>
                  </a:txBody>
                  <a:tcPr marT="9525" marB="91425" marR="9525" marL="9525" anchor="b">
                    <a:lnL cap="flat" cmpd="sng" w="9525">
                      <a:solidFill>
                        <a:srgbClr val="9E9E9E"/>
                      </a:solidFill>
                      <a:prstDash val="solid"/>
                      <a:round/>
                      <a:headEnd len="sm" w="sm" type="none"/>
                      <a:tailEnd len="sm" w="sm" type="none"/>
                    </a:lnL>
                    <a:solidFill>
                      <a:srgbClr val="E9F5EF"/>
                    </a:solidFill>
                  </a:tcPr>
                </a:tc>
                <a:tc>
                  <a:txBody>
                    <a:bodyPr/>
                    <a:lstStyle/>
                    <a:p>
                      <a:pPr indent="0" lvl="0" marL="0" rtl="0" algn="ctr">
                        <a:lnSpc>
                          <a:spcPct val="115000"/>
                        </a:lnSpc>
                        <a:spcBef>
                          <a:spcPts val="0"/>
                        </a:spcBef>
                        <a:spcAft>
                          <a:spcPts val="0"/>
                        </a:spcAft>
                        <a:buNone/>
                      </a:pPr>
                      <a:r>
                        <a:rPr lang="en"/>
                        <a:t>0.91</a:t>
                      </a:r>
                      <a:endParaRPr/>
                    </a:p>
                  </a:txBody>
                  <a:tcPr marT="9525" marB="91425" marR="9525" marL="9525" anchor="b">
                    <a:lnR cap="flat" cmpd="sng" w="9525">
                      <a:solidFill>
                        <a:srgbClr val="9E9E9E"/>
                      </a:solidFill>
                      <a:prstDash val="solid"/>
                      <a:round/>
                      <a:headEnd len="sm" w="sm" type="none"/>
                      <a:tailEnd len="sm" w="sm" type="none"/>
                    </a:lnR>
                    <a:solidFill>
                      <a:srgbClr val="C1E4CC"/>
                    </a:solidFill>
                  </a:tcPr>
                </a:tc>
                <a:tc>
                  <a:txBody>
                    <a:bodyPr/>
                    <a:lstStyle/>
                    <a:p>
                      <a:pPr indent="0" lvl="0" marL="0" rtl="0" algn="ctr">
                        <a:lnSpc>
                          <a:spcPct val="115000"/>
                        </a:lnSpc>
                        <a:spcBef>
                          <a:spcPts val="0"/>
                        </a:spcBef>
                        <a:spcAft>
                          <a:spcPts val="0"/>
                        </a:spcAft>
                        <a:buNone/>
                      </a:pPr>
                      <a:r>
                        <a:rPr lang="en"/>
                        <a:t>0.93</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DC991"/>
                    </a:solidFill>
                  </a:tcPr>
                </a:tc>
              </a:tr>
              <a:tr h="425500">
                <a:tc>
                  <a:txBody>
                    <a:bodyPr/>
                    <a:lstStyle/>
                    <a:p>
                      <a:pPr indent="0" lvl="0" marL="0" rtl="0" algn="ctr">
                        <a:spcBef>
                          <a:spcPts val="0"/>
                        </a:spcBef>
                        <a:spcAft>
                          <a:spcPts val="0"/>
                        </a:spcAft>
                        <a:buNone/>
                      </a:pPr>
                      <a:r>
                        <a:rPr lang="en"/>
                        <a:t>F1-score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0.45</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88386"/>
                    </a:solidFill>
                  </a:tcPr>
                </a:tc>
                <a:tc>
                  <a:txBody>
                    <a:bodyPr/>
                    <a:lstStyle/>
                    <a:p>
                      <a:pPr indent="0" lvl="0" marL="0" rtl="0" algn="ctr">
                        <a:lnSpc>
                          <a:spcPct val="115000"/>
                        </a:lnSpc>
                        <a:spcBef>
                          <a:spcPts val="0"/>
                        </a:spcBef>
                        <a:spcAft>
                          <a:spcPts val="0"/>
                        </a:spcAft>
                        <a:buNone/>
                      </a:pPr>
                      <a:r>
                        <a:rPr lang="en"/>
                        <a:t>0.80</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BE1E4"/>
                    </a:solidFill>
                  </a:tcPr>
                </a:tc>
                <a:tc>
                  <a:txBody>
                    <a:bodyPr/>
                    <a:lstStyle/>
                    <a:p>
                      <a:pPr indent="0" lvl="0" marL="0" rtl="0" algn="ctr">
                        <a:lnSpc>
                          <a:spcPct val="115000"/>
                        </a:lnSpc>
                        <a:spcBef>
                          <a:spcPts val="0"/>
                        </a:spcBef>
                        <a:spcAft>
                          <a:spcPts val="0"/>
                        </a:spcAft>
                        <a:buNone/>
                      </a:pPr>
                      <a:r>
                        <a:rPr lang="en"/>
                        <a:t>0.86</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F3F6"/>
                    </a:solidFill>
                  </a:tcPr>
                </a:tc>
                <a:tc>
                  <a:txBody>
                    <a:bodyPr/>
                    <a:lstStyle/>
                    <a:p>
                      <a:pPr indent="0" lvl="0" marL="0" rtl="0" algn="ctr">
                        <a:lnSpc>
                          <a:spcPct val="115000"/>
                        </a:lnSpc>
                        <a:spcBef>
                          <a:spcPts val="0"/>
                        </a:spcBef>
                        <a:spcAft>
                          <a:spcPts val="0"/>
                        </a:spcAft>
                        <a:buNone/>
                      </a:pPr>
                      <a:r>
                        <a:rPr lang="en"/>
                        <a:t>0.92</a:t>
                      </a:r>
                      <a:endParaRPr/>
                    </a:p>
                  </a:txBody>
                  <a:tcPr marT="9525" marB="91425" marR="9525" marL="9525" anchor="b">
                    <a:lnL cap="flat" cmpd="sng" w="9525">
                      <a:solidFill>
                        <a:srgbClr val="9E9E9E"/>
                      </a:solidFill>
                      <a:prstDash val="solid"/>
                      <a:round/>
                      <a:headEnd len="sm" w="sm" type="none"/>
                      <a:tailEnd len="sm" w="sm" type="none"/>
                    </a:lnL>
                    <a:solidFill>
                      <a:srgbClr val="B2DEBF"/>
                    </a:solidFill>
                  </a:tcPr>
                </a:tc>
                <a:tc>
                  <a:txBody>
                    <a:bodyPr/>
                    <a:lstStyle/>
                    <a:p>
                      <a:pPr indent="0" lvl="0" marL="0" rtl="0" algn="ctr">
                        <a:lnSpc>
                          <a:spcPct val="115000"/>
                        </a:lnSpc>
                        <a:spcBef>
                          <a:spcPts val="0"/>
                        </a:spcBef>
                        <a:spcAft>
                          <a:spcPts val="0"/>
                        </a:spcAft>
                        <a:buNone/>
                      </a:pPr>
                      <a:r>
                        <a:rPr lang="en"/>
                        <a:t>0.92</a:t>
                      </a:r>
                      <a:endParaRPr/>
                    </a:p>
                  </a:txBody>
                  <a:tcPr marT="9525" marB="91425" marR="9525" marL="9525" anchor="b">
                    <a:lnR cap="flat" cmpd="sng" w="9525">
                      <a:solidFill>
                        <a:srgbClr val="9E9E9E"/>
                      </a:solidFill>
                      <a:prstDash val="solid"/>
                      <a:round/>
                      <a:headEnd len="sm" w="sm" type="none"/>
                      <a:tailEnd len="sm" w="sm" type="none"/>
                    </a:lnR>
                    <a:solidFill>
                      <a:srgbClr val="B3DFC0"/>
                    </a:solidFill>
                  </a:tcPr>
                </a:tc>
                <a:tc>
                  <a:txBody>
                    <a:bodyPr/>
                    <a:lstStyle/>
                    <a:p>
                      <a:pPr indent="0" lvl="0" marL="0" rtl="0" algn="ctr">
                        <a:lnSpc>
                          <a:spcPct val="115000"/>
                        </a:lnSpc>
                        <a:spcBef>
                          <a:spcPts val="0"/>
                        </a:spcBef>
                        <a:spcAft>
                          <a:spcPts val="0"/>
                        </a:spcAft>
                        <a:buNone/>
                      </a:pPr>
                      <a:r>
                        <a:rPr lang="en"/>
                        <a:t>0.91</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0CA94"/>
                    </a:solidFill>
                  </a:tcPr>
                </a:tc>
              </a:tr>
              <a:tr h="510225">
                <a:tc>
                  <a:txBody>
                    <a:bodyPr/>
                    <a:lstStyle/>
                    <a:p>
                      <a:pPr indent="0" lvl="0" marL="0" rtl="0" algn="ctr">
                        <a:spcBef>
                          <a:spcPts val="0"/>
                        </a:spcBef>
                        <a:spcAft>
                          <a:spcPts val="0"/>
                        </a:spcAft>
                        <a:buNone/>
                      </a:pPr>
                      <a:r>
                        <a:rPr lang="en"/>
                        <a:t>Precision</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0.65</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AB9BC"/>
                    </a:solidFill>
                  </a:tcPr>
                </a:tc>
                <a:tc>
                  <a:txBody>
                    <a:bodyPr/>
                    <a:lstStyle/>
                    <a:p>
                      <a:pPr indent="0" lvl="0" marL="0" rtl="0" algn="ctr">
                        <a:lnSpc>
                          <a:spcPct val="115000"/>
                        </a:lnSpc>
                        <a:spcBef>
                          <a:spcPts val="0"/>
                        </a:spcBef>
                        <a:spcAft>
                          <a:spcPts val="0"/>
                        </a:spcAft>
                        <a:buNone/>
                      </a:pPr>
                      <a:r>
                        <a:rPr lang="en"/>
                        <a:t>0.83</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BEBEE"/>
                    </a:solidFill>
                  </a:tcPr>
                </a:tc>
                <a:tc>
                  <a:txBody>
                    <a:bodyPr/>
                    <a:lstStyle/>
                    <a:p>
                      <a:pPr indent="0" lvl="0" marL="0" rtl="0" algn="ctr">
                        <a:lnSpc>
                          <a:spcPct val="115000"/>
                        </a:lnSpc>
                        <a:spcBef>
                          <a:spcPts val="0"/>
                        </a:spcBef>
                        <a:spcAft>
                          <a:spcPts val="0"/>
                        </a:spcAft>
                        <a:buNone/>
                      </a:pPr>
                      <a:r>
                        <a:rPr lang="en"/>
                        <a:t>0.92</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8E1C4"/>
                    </a:solidFill>
                  </a:tcPr>
                </a:tc>
                <a:tc>
                  <a:txBody>
                    <a:bodyPr/>
                    <a:lstStyle/>
                    <a:p>
                      <a:pPr indent="0" lvl="0" marL="0" rtl="0" algn="ctr">
                        <a:lnSpc>
                          <a:spcPct val="115000"/>
                        </a:lnSpc>
                        <a:spcBef>
                          <a:spcPts val="0"/>
                        </a:spcBef>
                        <a:spcAft>
                          <a:spcPts val="0"/>
                        </a:spcAft>
                        <a:buNone/>
                      </a:pPr>
                      <a:r>
                        <a:rPr lang="en"/>
                        <a:t>0.88</a:t>
                      </a:r>
                      <a:endParaRPr/>
                    </a:p>
                  </a:txBody>
                  <a:tcPr marT="9525" marB="91425" marR="9525" marL="9525" anchor="b">
                    <a:lnL cap="flat" cmpd="sng" w="9525">
                      <a:solidFill>
                        <a:srgbClr val="9E9E9E"/>
                      </a:solidFill>
                      <a:prstDash val="solid"/>
                      <a:round/>
                      <a:headEnd len="sm" w="sm" type="none"/>
                      <a:tailEnd len="sm" w="sm" type="none"/>
                    </a:lnL>
                    <a:solidFill>
                      <a:srgbClr val="FBF9FC"/>
                    </a:solidFill>
                  </a:tcPr>
                </a:tc>
                <a:tc>
                  <a:txBody>
                    <a:bodyPr/>
                    <a:lstStyle/>
                    <a:p>
                      <a:pPr indent="0" lvl="0" marL="0" rtl="0" algn="ctr">
                        <a:lnSpc>
                          <a:spcPct val="115000"/>
                        </a:lnSpc>
                        <a:spcBef>
                          <a:spcPts val="0"/>
                        </a:spcBef>
                        <a:spcAft>
                          <a:spcPts val="0"/>
                        </a:spcAft>
                        <a:buNone/>
                      </a:pPr>
                      <a:r>
                        <a:rPr lang="en"/>
                        <a:t>0.91</a:t>
                      </a:r>
                      <a:endParaRPr/>
                    </a:p>
                  </a:txBody>
                  <a:tcPr marT="9525" marB="91425" marR="9525" marL="9525" anchor="b">
                    <a:lnR cap="flat" cmpd="sng" w="9525">
                      <a:solidFill>
                        <a:srgbClr val="9E9E9E"/>
                      </a:solidFill>
                      <a:prstDash val="solid"/>
                      <a:round/>
                      <a:headEnd len="sm" w="sm" type="none"/>
                      <a:tailEnd len="sm" w="sm" type="none"/>
                    </a:lnR>
                    <a:solidFill>
                      <a:srgbClr val="CFEAD9"/>
                    </a:solidFill>
                  </a:tcPr>
                </a:tc>
                <a:tc>
                  <a:txBody>
                    <a:bodyPr/>
                    <a:lstStyle/>
                    <a:p>
                      <a:pPr indent="0" lvl="0" marL="0" rtl="0" algn="ctr">
                        <a:lnSpc>
                          <a:spcPct val="115000"/>
                        </a:lnSpc>
                        <a:spcBef>
                          <a:spcPts val="0"/>
                        </a:spcBef>
                        <a:spcAft>
                          <a:spcPts val="0"/>
                        </a:spcAft>
                        <a:buNone/>
                      </a:pPr>
                      <a:r>
                        <a:rPr lang="en"/>
                        <a:t>0.93</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9C78E"/>
                    </a:solidFill>
                  </a:tcPr>
                </a:tc>
              </a:tr>
              <a:tr h="425500">
                <a:tc>
                  <a:txBody>
                    <a:bodyPr/>
                    <a:lstStyle/>
                    <a:p>
                      <a:pPr indent="0" lvl="0" marL="0" rtl="0" algn="ctr">
                        <a:spcBef>
                          <a:spcPts val="0"/>
                        </a:spcBef>
                        <a:spcAft>
                          <a:spcPts val="0"/>
                        </a:spcAft>
                        <a:buNone/>
                      </a:pPr>
                      <a:r>
                        <a:rPr lang="en"/>
                        <a:t>Recall</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0.35</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8696B"/>
                    </a:solidFill>
                  </a:tcPr>
                </a:tc>
                <a:tc>
                  <a:txBody>
                    <a:bodyPr/>
                    <a:lstStyle/>
                    <a:p>
                      <a:pPr indent="0" lvl="0" marL="0" rtl="0" algn="ctr">
                        <a:lnSpc>
                          <a:spcPct val="115000"/>
                        </a:lnSpc>
                        <a:spcBef>
                          <a:spcPts val="0"/>
                        </a:spcBef>
                        <a:spcAft>
                          <a:spcPts val="0"/>
                        </a:spcAft>
                        <a:buNone/>
                      </a:pPr>
                      <a:r>
                        <a:rPr lang="en"/>
                        <a:t>0.83</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BEBED"/>
                    </a:solidFill>
                  </a:tcPr>
                </a:tc>
                <a:tc>
                  <a:txBody>
                    <a:bodyPr/>
                    <a:lstStyle/>
                    <a:p>
                      <a:pPr indent="0" lvl="0" marL="0" rtl="0" algn="ctr">
                        <a:lnSpc>
                          <a:spcPct val="115000"/>
                        </a:lnSpc>
                        <a:spcBef>
                          <a:spcPts val="0"/>
                        </a:spcBef>
                        <a:spcAft>
                          <a:spcPts val="0"/>
                        </a:spcAft>
                        <a:buNone/>
                      </a:pPr>
                      <a:r>
                        <a:rPr lang="en"/>
                        <a:t>0.63</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AB4B7"/>
                    </a:solidFill>
                  </a:tcPr>
                </a:tc>
                <a:tc>
                  <a:txBody>
                    <a:bodyPr/>
                    <a:lstStyle/>
                    <a:p>
                      <a:pPr indent="0" lvl="0" marL="0" rtl="0" algn="ctr">
                        <a:lnSpc>
                          <a:spcPct val="115000"/>
                        </a:lnSpc>
                        <a:spcBef>
                          <a:spcPts val="0"/>
                        </a:spcBef>
                        <a:spcAft>
                          <a:spcPts val="0"/>
                        </a:spcAft>
                        <a:buNone/>
                      </a:pPr>
                      <a:r>
                        <a:rPr lang="en"/>
                        <a:t>0.91</a:t>
                      </a:r>
                      <a:endParaRPr/>
                    </a:p>
                  </a:txBody>
                  <a:tcPr marT="9525" marB="91425" marR="9525" marL="9525" anchor="b">
                    <a:lnL cap="flat" cmpd="sng" w="9525">
                      <a:solidFill>
                        <a:srgbClr val="9E9E9E"/>
                      </a:solidFill>
                      <a:prstDash val="solid"/>
                      <a:round/>
                      <a:headEnd len="sm" w="sm" type="none"/>
                      <a:tailEnd len="sm" w="sm" type="none"/>
                    </a:lnL>
                    <a:solidFill>
                      <a:srgbClr val="BFE4CA"/>
                    </a:solidFill>
                  </a:tcPr>
                </a:tc>
                <a:tc>
                  <a:txBody>
                    <a:bodyPr/>
                    <a:lstStyle/>
                    <a:p>
                      <a:pPr indent="0" lvl="0" marL="0" rtl="0" algn="ctr">
                        <a:lnSpc>
                          <a:spcPct val="115000"/>
                        </a:lnSpc>
                        <a:spcBef>
                          <a:spcPts val="0"/>
                        </a:spcBef>
                        <a:spcAft>
                          <a:spcPts val="0"/>
                        </a:spcAft>
                        <a:buNone/>
                      </a:pPr>
                      <a:r>
                        <a:rPr lang="en"/>
                        <a:t>0.92</a:t>
                      </a:r>
                      <a:endParaRPr/>
                    </a:p>
                  </a:txBody>
                  <a:tcPr marT="9525" marB="91425" marR="9525" marL="9525" anchor="b">
                    <a:lnR cap="flat" cmpd="sng" w="9525">
                      <a:solidFill>
                        <a:srgbClr val="9E9E9E"/>
                      </a:solidFill>
                      <a:prstDash val="solid"/>
                      <a:round/>
                      <a:headEnd len="sm" w="sm" type="none"/>
                      <a:tailEnd len="sm" w="sm" type="none"/>
                    </a:lnR>
                    <a:solidFill>
                      <a:srgbClr val="9FD7AF"/>
                    </a:solidFill>
                  </a:tcPr>
                </a:tc>
                <a:tc>
                  <a:txBody>
                    <a:bodyPr/>
                    <a:lstStyle/>
                    <a:p>
                      <a:pPr indent="0" lvl="0" marL="0" rtl="0" algn="ctr">
                        <a:lnSpc>
                          <a:spcPct val="115000"/>
                        </a:lnSpc>
                        <a:spcBef>
                          <a:spcPts val="0"/>
                        </a:spcBef>
                        <a:spcAft>
                          <a:spcPts val="0"/>
                        </a:spcAft>
                        <a:buNone/>
                      </a:pPr>
                      <a:r>
                        <a:rPr lang="en"/>
                        <a:t>0.94</a:t>
                      </a:r>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3BE7B"/>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257175" y="293073"/>
            <a:ext cx="8441700" cy="35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Confusion Matrix - Logistic Regression</a:t>
            </a:r>
            <a:endParaRPr/>
          </a:p>
        </p:txBody>
      </p:sp>
      <p:pic>
        <p:nvPicPr>
          <p:cNvPr id="311" name="Google Shape;311;p35"/>
          <p:cNvPicPr preferRelativeResize="0"/>
          <p:nvPr/>
        </p:nvPicPr>
        <p:blipFill>
          <a:blip r:embed="rId3">
            <a:alphaModFix/>
          </a:blip>
          <a:stretch>
            <a:fillRect/>
          </a:stretch>
        </p:blipFill>
        <p:spPr>
          <a:xfrm>
            <a:off x="1965000" y="1115225"/>
            <a:ext cx="5026040" cy="402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S 737 Group Presentation">
  <a:themeElements>
    <a:clrScheme name="Fidelity Color Palette 2020">
      <a:dk1>
        <a:srgbClr val="000000"/>
      </a:dk1>
      <a:lt1>
        <a:srgbClr val="FFFFFF"/>
      </a:lt1>
      <a:dk2>
        <a:srgbClr val="333F48"/>
      </a:dk2>
      <a:lt2>
        <a:srgbClr val="75787B"/>
      </a:lt2>
      <a:accent1>
        <a:srgbClr val="118741"/>
      </a:accent1>
      <a:accent2>
        <a:srgbClr val="55A646"/>
      </a:accent2>
      <a:accent3>
        <a:srgbClr val="005670"/>
      </a:accent3>
      <a:accent4>
        <a:srgbClr val="298FC2"/>
      </a:accent4>
      <a:accent5>
        <a:srgbClr val="758592"/>
      </a:accent5>
      <a:accent6>
        <a:srgbClr val="F98A3C"/>
      </a:accent6>
      <a:hlink>
        <a:srgbClr val="00A6D4"/>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S 737 Group Presentation">
  <a:themeElements>
    <a:clrScheme name="Fidelity Color Palette 2020">
      <a:dk1>
        <a:srgbClr val="000000"/>
      </a:dk1>
      <a:lt1>
        <a:srgbClr val="FFFFFF"/>
      </a:lt1>
      <a:dk2>
        <a:srgbClr val="333F48"/>
      </a:dk2>
      <a:lt2>
        <a:srgbClr val="75787B"/>
      </a:lt2>
      <a:accent1>
        <a:srgbClr val="118741"/>
      </a:accent1>
      <a:accent2>
        <a:srgbClr val="55A646"/>
      </a:accent2>
      <a:accent3>
        <a:srgbClr val="005670"/>
      </a:accent3>
      <a:accent4>
        <a:srgbClr val="298FC2"/>
      </a:accent4>
      <a:accent5>
        <a:srgbClr val="758592"/>
      </a:accent5>
      <a:accent6>
        <a:srgbClr val="F98A3C"/>
      </a:accent6>
      <a:hlink>
        <a:srgbClr val="00A6D4"/>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